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8" r:id="rId2"/>
    <p:sldId id="303" r:id="rId3"/>
    <p:sldId id="256" r:id="rId4"/>
    <p:sldId id="274" r:id="rId5"/>
    <p:sldId id="369" r:id="rId6"/>
    <p:sldId id="277" r:id="rId7"/>
    <p:sldId id="367" r:id="rId8"/>
    <p:sldId id="340" r:id="rId9"/>
    <p:sldId id="368" r:id="rId10"/>
    <p:sldId id="326" r:id="rId11"/>
    <p:sldId id="370" r:id="rId12"/>
    <p:sldId id="371" r:id="rId13"/>
    <p:sldId id="372" r:id="rId14"/>
    <p:sldId id="355" r:id="rId15"/>
    <p:sldId id="375" r:id="rId16"/>
    <p:sldId id="348" r:id="rId17"/>
    <p:sldId id="373" r:id="rId18"/>
    <p:sldId id="374" r:id="rId19"/>
    <p:sldId id="298" r:id="rId20"/>
    <p:sldId id="263" r:id="rId21"/>
    <p:sldId id="286" r:id="rId22"/>
    <p:sldId id="284" r:id="rId23"/>
    <p:sldId id="376" r:id="rId24"/>
    <p:sldId id="301" r:id="rId25"/>
    <p:sldId id="350" r:id="rId26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847"/>
    <a:srgbClr val="F8F8F8"/>
    <a:srgbClr val="6218C5"/>
    <a:srgbClr val="F40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62" autoAdjust="0"/>
    <p:restoredTop sz="93964" autoAdjust="0"/>
  </p:normalViewPr>
  <p:slideViewPr>
    <p:cSldViewPr snapToGrid="0">
      <p:cViewPr>
        <p:scale>
          <a:sx n="115" d="100"/>
          <a:sy n="115" d="100"/>
        </p:scale>
        <p:origin x="17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C0202-9AEC-4971-86CD-C6C17B6251E0}" type="datetimeFigureOut">
              <a:rPr lang="id-ID" smtClean="0"/>
              <a:t>02/06/22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08649-DEA3-43CA-BBD9-CBA46697201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13866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/>
          <p:cNvSpPr/>
          <p:nvPr userDrawn="1"/>
        </p:nvSpPr>
        <p:spPr>
          <a:xfrm rot="2700000">
            <a:off x="-59091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8" name="Rectangle: Rounded Corners 27"/>
          <p:cNvSpPr/>
          <p:nvPr userDrawn="1"/>
        </p:nvSpPr>
        <p:spPr>
          <a:xfrm rot="2700000" flipH="1">
            <a:off x="253214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ectangle: Rounded Corners 28"/>
          <p:cNvSpPr/>
          <p:nvPr userDrawn="1"/>
        </p:nvSpPr>
        <p:spPr>
          <a:xfrm rot="2700000" flipH="1">
            <a:off x="2316474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ctangle: Rounded Corners 29"/>
          <p:cNvSpPr/>
          <p:nvPr userDrawn="1"/>
        </p:nvSpPr>
        <p:spPr>
          <a:xfrm rot="2700000" flipH="1">
            <a:off x="7578004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: Rounded Corners 30"/>
          <p:cNvSpPr/>
          <p:nvPr userDrawn="1"/>
        </p:nvSpPr>
        <p:spPr>
          <a:xfrm rot="2700000">
            <a:off x="10540832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: Rounded Corners 31"/>
          <p:cNvSpPr/>
          <p:nvPr userDrawn="1"/>
        </p:nvSpPr>
        <p:spPr>
          <a:xfrm rot="2700000">
            <a:off x="11095057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896101" y="831111"/>
            <a:ext cx="1092994" cy="1106107"/>
            <a:chOff x="9789319" y="1181099"/>
            <a:chExt cx="1092994" cy="1106107"/>
          </a:xfrm>
        </p:grpSpPr>
        <p:sp>
          <p:nvSpPr>
            <p:cNvPr id="34" name="Oval 33"/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Oval 34"/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>
            <a:off x="-644962" y="-1805690"/>
            <a:ext cx="15523628" cy="7372314"/>
            <a:chOff x="-644962" y="-1805690"/>
            <a:chExt cx="15523628" cy="7372314"/>
          </a:xfrm>
        </p:grpSpPr>
        <p:sp>
          <p:nvSpPr>
            <p:cNvPr id="38" name="Rectangle: Rounded Corners 37"/>
            <p:cNvSpPr/>
            <p:nvPr/>
          </p:nvSpPr>
          <p:spPr>
            <a:xfrm rot="2700000">
              <a:off x="11562152" y="-3645270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9" name="Rectangle: Rounded Corners 38"/>
            <p:cNvSpPr/>
            <p:nvPr/>
          </p:nvSpPr>
          <p:spPr>
            <a:xfrm rot="2700000">
              <a:off x="10580305" y="-4106204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0" name="Rectangle: Rounded Corners 39"/>
            <p:cNvSpPr/>
            <p:nvPr/>
          </p:nvSpPr>
          <p:spPr>
            <a:xfrm rot="2700000" flipH="1">
              <a:off x="9656665" y="2296495"/>
              <a:ext cx="184279" cy="383177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Rectangle: Rounded Corners 40"/>
            <p:cNvSpPr/>
            <p:nvPr/>
          </p:nvSpPr>
          <p:spPr>
            <a:xfrm rot="2700000">
              <a:off x="7063233" y="373967"/>
              <a:ext cx="550790" cy="16705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2" name="Rectangle: Rounded Corners 41"/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3" name="Rectangle: Rounded Corners 42"/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4" name="Rectangle: Rounded Corners 43"/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5" name="Rectangle: Rounded Corners 44"/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Rectangle: Rounded Corners 45"/>
            <p:cNvSpPr/>
            <p:nvPr/>
          </p:nvSpPr>
          <p:spPr>
            <a:xfrm rot="2700000" flipH="1">
              <a:off x="11207545" y="4393474"/>
              <a:ext cx="66130" cy="228016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16402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676071" y="1173808"/>
            <a:ext cx="2955472" cy="2626788"/>
          </a:xfrm>
          <a:custGeom>
            <a:avLst/>
            <a:gdLst>
              <a:gd name="connsiteX0" fmla="*/ 57028 w 2955472"/>
              <a:gd name="connsiteY0" fmla="*/ 0 h 2626788"/>
              <a:gd name="connsiteX1" fmla="*/ 2898444 w 2955472"/>
              <a:gd name="connsiteY1" fmla="*/ 0 h 2626788"/>
              <a:gd name="connsiteX2" fmla="*/ 2955472 w 2955472"/>
              <a:gd name="connsiteY2" fmla="*/ 57028 h 2626788"/>
              <a:gd name="connsiteX3" fmla="*/ 2955472 w 2955472"/>
              <a:gd name="connsiteY3" fmla="*/ 2626788 h 2626788"/>
              <a:gd name="connsiteX4" fmla="*/ 0 w 2955472"/>
              <a:gd name="connsiteY4" fmla="*/ 2626788 h 2626788"/>
              <a:gd name="connsiteX5" fmla="*/ 0 w 2955472"/>
              <a:gd name="connsiteY5" fmla="*/ 57028 h 2626788"/>
              <a:gd name="connsiteX6" fmla="*/ 57028 w 2955472"/>
              <a:gd name="connsiteY6" fmla="*/ 0 h 262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55472" h="2626788">
                <a:moveTo>
                  <a:pt x="57028" y="0"/>
                </a:moveTo>
                <a:lnTo>
                  <a:pt x="2898444" y="0"/>
                </a:lnTo>
                <a:cubicBezTo>
                  <a:pt x="2929940" y="0"/>
                  <a:pt x="2955472" y="25532"/>
                  <a:pt x="2955472" y="57028"/>
                </a:cubicBezTo>
                <a:lnTo>
                  <a:pt x="2955472" y="2626788"/>
                </a:lnTo>
                <a:lnTo>
                  <a:pt x="0" y="2626788"/>
                </a:lnTo>
                <a:lnTo>
                  <a:pt x="0" y="57028"/>
                </a:lnTo>
                <a:cubicBezTo>
                  <a:pt x="0" y="25532"/>
                  <a:pt x="25532" y="0"/>
                  <a:pt x="570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798207" y="3444996"/>
            <a:ext cx="711200" cy="711200"/>
          </a:xfrm>
          <a:custGeom>
            <a:avLst/>
            <a:gdLst>
              <a:gd name="connsiteX0" fmla="*/ 355600 w 711200"/>
              <a:gd name="connsiteY0" fmla="*/ 0 h 711200"/>
              <a:gd name="connsiteX1" fmla="*/ 711200 w 711200"/>
              <a:gd name="connsiteY1" fmla="*/ 355600 h 711200"/>
              <a:gd name="connsiteX2" fmla="*/ 355600 w 711200"/>
              <a:gd name="connsiteY2" fmla="*/ 711200 h 711200"/>
              <a:gd name="connsiteX3" fmla="*/ 0 w 711200"/>
              <a:gd name="connsiteY3" fmla="*/ 355600 h 711200"/>
              <a:gd name="connsiteX4" fmla="*/ 355600 w 711200"/>
              <a:gd name="connsiteY4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200" h="711200">
                <a:moveTo>
                  <a:pt x="355600" y="0"/>
                </a:moveTo>
                <a:cubicBezTo>
                  <a:pt x="551992" y="0"/>
                  <a:pt x="711200" y="159208"/>
                  <a:pt x="711200" y="355600"/>
                </a:cubicBezTo>
                <a:cubicBezTo>
                  <a:pt x="711200" y="551992"/>
                  <a:pt x="551992" y="711200"/>
                  <a:pt x="355600" y="711200"/>
                </a:cubicBezTo>
                <a:cubicBezTo>
                  <a:pt x="159208" y="711200"/>
                  <a:pt x="0" y="551992"/>
                  <a:pt x="0" y="355600"/>
                </a:cubicBezTo>
                <a:cubicBezTo>
                  <a:pt x="0" y="159208"/>
                  <a:pt x="159208" y="0"/>
                  <a:pt x="355600" y="0"/>
                </a:cubicBezTo>
                <a:close/>
              </a:path>
            </a:pathLst>
          </a:custGeom>
          <a:effectLst>
            <a:outerShdw blurRad="254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144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 nodePh="1">
                                  <p:stCondLst>
                                    <p:cond delay="2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9515475" cy="6858000"/>
          </a:xfrm>
          <a:custGeom>
            <a:avLst/>
            <a:gdLst>
              <a:gd name="connsiteX0" fmla="*/ 0 w 9515475"/>
              <a:gd name="connsiteY0" fmla="*/ 0 h 6858000"/>
              <a:gd name="connsiteX1" fmla="*/ 9515475 w 9515475"/>
              <a:gd name="connsiteY1" fmla="*/ 0 h 6858000"/>
              <a:gd name="connsiteX2" fmla="*/ 2676525 w 9515475"/>
              <a:gd name="connsiteY2" fmla="*/ 6858000 h 6858000"/>
              <a:gd name="connsiteX3" fmla="*/ 0 w 95154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5475" h="6858000">
                <a:moveTo>
                  <a:pt x="0" y="0"/>
                </a:moveTo>
                <a:lnTo>
                  <a:pt x="9515475" y="0"/>
                </a:lnTo>
                <a:lnTo>
                  <a:pt x="26765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193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 rot="549907">
            <a:off x="7025505" y="1984655"/>
            <a:ext cx="1321208" cy="2312307"/>
          </a:xfrm>
          <a:custGeom>
            <a:avLst/>
            <a:gdLst>
              <a:gd name="connsiteX0" fmla="*/ 0 w 1235810"/>
              <a:gd name="connsiteY0" fmla="*/ 0 h 2171712"/>
              <a:gd name="connsiteX1" fmla="*/ 1235810 w 1235810"/>
              <a:gd name="connsiteY1" fmla="*/ 0 h 2171712"/>
              <a:gd name="connsiteX2" fmla="*/ 1235810 w 1235810"/>
              <a:gd name="connsiteY2" fmla="*/ 2171712 h 2171712"/>
              <a:gd name="connsiteX3" fmla="*/ 0 w 1235810"/>
              <a:gd name="connsiteY3" fmla="*/ 2171712 h 2171712"/>
              <a:gd name="connsiteX4" fmla="*/ 0 w 1235810"/>
              <a:gd name="connsiteY4" fmla="*/ 0 h 2171712"/>
              <a:gd name="connsiteX0" fmla="*/ 0 w 1253859"/>
              <a:gd name="connsiteY0" fmla="*/ 7736 h 2179448"/>
              <a:gd name="connsiteX1" fmla="*/ 1253859 w 1253859"/>
              <a:gd name="connsiteY1" fmla="*/ 0 h 2179448"/>
              <a:gd name="connsiteX2" fmla="*/ 1235810 w 1253859"/>
              <a:gd name="connsiteY2" fmla="*/ 2179448 h 2179448"/>
              <a:gd name="connsiteX3" fmla="*/ 0 w 1253859"/>
              <a:gd name="connsiteY3" fmla="*/ 2179448 h 2179448"/>
              <a:gd name="connsiteX4" fmla="*/ 0 w 1253859"/>
              <a:gd name="connsiteY4" fmla="*/ 7736 h 2179448"/>
              <a:gd name="connsiteX0" fmla="*/ 0 w 1263262"/>
              <a:gd name="connsiteY0" fmla="*/ 9253 h 2180965"/>
              <a:gd name="connsiteX1" fmla="*/ 1263262 w 1263262"/>
              <a:gd name="connsiteY1" fmla="*/ 0 h 2180965"/>
              <a:gd name="connsiteX2" fmla="*/ 1235810 w 1263262"/>
              <a:gd name="connsiteY2" fmla="*/ 2180965 h 2180965"/>
              <a:gd name="connsiteX3" fmla="*/ 0 w 1263262"/>
              <a:gd name="connsiteY3" fmla="*/ 2180965 h 2180965"/>
              <a:gd name="connsiteX4" fmla="*/ 0 w 1263262"/>
              <a:gd name="connsiteY4" fmla="*/ 9253 h 2180965"/>
              <a:gd name="connsiteX0" fmla="*/ 0 w 1277368"/>
              <a:gd name="connsiteY0" fmla="*/ 11528 h 2183240"/>
              <a:gd name="connsiteX1" fmla="*/ 1277368 w 1277368"/>
              <a:gd name="connsiteY1" fmla="*/ 0 h 2183240"/>
              <a:gd name="connsiteX2" fmla="*/ 1235810 w 1277368"/>
              <a:gd name="connsiteY2" fmla="*/ 2183240 h 2183240"/>
              <a:gd name="connsiteX3" fmla="*/ 0 w 1277368"/>
              <a:gd name="connsiteY3" fmla="*/ 2183240 h 2183240"/>
              <a:gd name="connsiteX4" fmla="*/ 0 w 1277368"/>
              <a:gd name="connsiteY4" fmla="*/ 11528 h 2183240"/>
              <a:gd name="connsiteX0" fmla="*/ 0 w 1298150"/>
              <a:gd name="connsiteY0" fmla="*/ 11528 h 2240720"/>
              <a:gd name="connsiteX1" fmla="*/ 1277368 w 1298150"/>
              <a:gd name="connsiteY1" fmla="*/ 0 h 2240720"/>
              <a:gd name="connsiteX2" fmla="*/ 1298150 w 1298150"/>
              <a:gd name="connsiteY2" fmla="*/ 2240720 h 2240720"/>
              <a:gd name="connsiteX3" fmla="*/ 0 w 1298150"/>
              <a:gd name="connsiteY3" fmla="*/ 2183240 h 2240720"/>
              <a:gd name="connsiteX4" fmla="*/ 0 w 1298150"/>
              <a:gd name="connsiteY4" fmla="*/ 11528 h 2240720"/>
              <a:gd name="connsiteX0" fmla="*/ 0 w 1306495"/>
              <a:gd name="connsiteY0" fmla="*/ 11528 h 2292439"/>
              <a:gd name="connsiteX1" fmla="*/ 1277368 w 1306495"/>
              <a:gd name="connsiteY1" fmla="*/ 0 h 2292439"/>
              <a:gd name="connsiteX2" fmla="*/ 1306495 w 1306495"/>
              <a:gd name="connsiteY2" fmla="*/ 2292439 h 2292439"/>
              <a:gd name="connsiteX3" fmla="*/ 0 w 1306495"/>
              <a:gd name="connsiteY3" fmla="*/ 2183240 h 2292439"/>
              <a:gd name="connsiteX4" fmla="*/ 0 w 1306495"/>
              <a:gd name="connsiteY4" fmla="*/ 11528 h 2292439"/>
              <a:gd name="connsiteX0" fmla="*/ 12438 w 1318933"/>
              <a:gd name="connsiteY0" fmla="*/ 11528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12438 w 1318933"/>
              <a:gd name="connsiteY4" fmla="*/ 11528 h 2292439"/>
              <a:gd name="connsiteX0" fmla="*/ 24426 w 1318933"/>
              <a:gd name="connsiteY0" fmla="*/ 115724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4426 w 1318933"/>
              <a:gd name="connsiteY4" fmla="*/ 115724 h 2292439"/>
              <a:gd name="connsiteX0" fmla="*/ 27911 w 1318933"/>
              <a:gd name="connsiteY0" fmla="*/ 47624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7911 w 1318933"/>
              <a:gd name="connsiteY4" fmla="*/ 47624 h 2292439"/>
              <a:gd name="connsiteX0" fmla="*/ 24877 w 1318933"/>
              <a:gd name="connsiteY0" fmla="*/ 28817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4877 w 1318933"/>
              <a:gd name="connsiteY4" fmla="*/ 28817 h 2292439"/>
              <a:gd name="connsiteX0" fmla="*/ 0 w 1321208"/>
              <a:gd name="connsiteY0" fmla="*/ 0 h 2312307"/>
              <a:gd name="connsiteX1" fmla="*/ 1292081 w 1321208"/>
              <a:gd name="connsiteY1" fmla="*/ 19868 h 2312307"/>
              <a:gd name="connsiteX2" fmla="*/ 1321208 w 1321208"/>
              <a:gd name="connsiteY2" fmla="*/ 2312307 h 2312307"/>
              <a:gd name="connsiteX3" fmla="*/ 2275 w 1321208"/>
              <a:gd name="connsiteY3" fmla="*/ 2185819 h 2312307"/>
              <a:gd name="connsiteX4" fmla="*/ 0 w 1321208"/>
              <a:gd name="connsiteY4" fmla="*/ 0 h 231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208" h="2312307">
                <a:moveTo>
                  <a:pt x="0" y="0"/>
                </a:moveTo>
                <a:lnTo>
                  <a:pt x="1292081" y="19868"/>
                </a:lnTo>
                <a:lnTo>
                  <a:pt x="1321208" y="2312307"/>
                </a:lnTo>
                <a:lnTo>
                  <a:pt x="2275" y="2185819"/>
                </a:lnTo>
                <a:cubicBezTo>
                  <a:pt x="1517" y="1457213"/>
                  <a:pt x="758" y="728606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35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 rot="2654530">
            <a:off x="7734881" y="1161673"/>
            <a:ext cx="2927444" cy="5411096"/>
          </a:xfrm>
          <a:custGeom>
            <a:avLst/>
            <a:gdLst>
              <a:gd name="connsiteX0" fmla="*/ 0 w 2398712"/>
              <a:gd name="connsiteY0" fmla="*/ 0 h 4362450"/>
              <a:gd name="connsiteX1" fmla="*/ 2398712 w 2398712"/>
              <a:gd name="connsiteY1" fmla="*/ 0 h 4362450"/>
              <a:gd name="connsiteX2" fmla="*/ 2398712 w 2398712"/>
              <a:gd name="connsiteY2" fmla="*/ 4362450 h 4362450"/>
              <a:gd name="connsiteX3" fmla="*/ 0 w 2398712"/>
              <a:gd name="connsiteY3" fmla="*/ 4362450 h 4362450"/>
              <a:gd name="connsiteX4" fmla="*/ 0 w 2398712"/>
              <a:gd name="connsiteY4" fmla="*/ 0 h 4362450"/>
              <a:gd name="connsiteX0" fmla="*/ 0 w 2485639"/>
              <a:gd name="connsiteY0" fmla="*/ 0 h 4410750"/>
              <a:gd name="connsiteX1" fmla="*/ 2485639 w 2485639"/>
              <a:gd name="connsiteY1" fmla="*/ 48300 h 4410750"/>
              <a:gd name="connsiteX2" fmla="*/ 2485639 w 2485639"/>
              <a:gd name="connsiteY2" fmla="*/ 4410750 h 4410750"/>
              <a:gd name="connsiteX3" fmla="*/ 86927 w 2485639"/>
              <a:gd name="connsiteY3" fmla="*/ 4410750 h 4410750"/>
              <a:gd name="connsiteX4" fmla="*/ 0 w 2485639"/>
              <a:gd name="connsiteY4" fmla="*/ 0 h 4410750"/>
              <a:gd name="connsiteX0" fmla="*/ 0 w 2451521"/>
              <a:gd name="connsiteY0" fmla="*/ 0 h 4443978"/>
              <a:gd name="connsiteX1" fmla="*/ 2451521 w 2451521"/>
              <a:gd name="connsiteY1" fmla="*/ 81528 h 4443978"/>
              <a:gd name="connsiteX2" fmla="*/ 2451521 w 2451521"/>
              <a:gd name="connsiteY2" fmla="*/ 4443978 h 4443978"/>
              <a:gd name="connsiteX3" fmla="*/ 52809 w 2451521"/>
              <a:gd name="connsiteY3" fmla="*/ 4443978 h 4443978"/>
              <a:gd name="connsiteX4" fmla="*/ 0 w 2451521"/>
              <a:gd name="connsiteY4" fmla="*/ 0 h 4443978"/>
              <a:gd name="connsiteX0" fmla="*/ 0 w 2444163"/>
              <a:gd name="connsiteY0" fmla="*/ 0 h 4491031"/>
              <a:gd name="connsiteX1" fmla="*/ 2444163 w 2444163"/>
              <a:gd name="connsiteY1" fmla="*/ 128581 h 4491031"/>
              <a:gd name="connsiteX2" fmla="*/ 2444163 w 2444163"/>
              <a:gd name="connsiteY2" fmla="*/ 4491031 h 4491031"/>
              <a:gd name="connsiteX3" fmla="*/ 45451 w 2444163"/>
              <a:gd name="connsiteY3" fmla="*/ 4491031 h 4491031"/>
              <a:gd name="connsiteX4" fmla="*/ 0 w 2444163"/>
              <a:gd name="connsiteY4" fmla="*/ 0 h 4491031"/>
              <a:gd name="connsiteX0" fmla="*/ 0 w 2476856"/>
              <a:gd name="connsiteY0" fmla="*/ 0 h 4565557"/>
              <a:gd name="connsiteX1" fmla="*/ 2476856 w 2476856"/>
              <a:gd name="connsiteY1" fmla="*/ 203107 h 4565557"/>
              <a:gd name="connsiteX2" fmla="*/ 2476856 w 2476856"/>
              <a:gd name="connsiteY2" fmla="*/ 4565557 h 4565557"/>
              <a:gd name="connsiteX3" fmla="*/ 78144 w 2476856"/>
              <a:gd name="connsiteY3" fmla="*/ 4565557 h 4565557"/>
              <a:gd name="connsiteX4" fmla="*/ 0 w 2476856"/>
              <a:gd name="connsiteY4" fmla="*/ 0 h 4565557"/>
              <a:gd name="connsiteX0" fmla="*/ 0 w 2436983"/>
              <a:gd name="connsiteY0" fmla="*/ 0 h 4524615"/>
              <a:gd name="connsiteX1" fmla="*/ 2436983 w 2436983"/>
              <a:gd name="connsiteY1" fmla="*/ 162165 h 4524615"/>
              <a:gd name="connsiteX2" fmla="*/ 2436983 w 2436983"/>
              <a:gd name="connsiteY2" fmla="*/ 4524615 h 4524615"/>
              <a:gd name="connsiteX3" fmla="*/ 38271 w 2436983"/>
              <a:gd name="connsiteY3" fmla="*/ 4524615 h 4524615"/>
              <a:gd name="connsiteX4" fmla="*/ 0 w 2436983"/>
              <a:gd name="connsiteY4" fmla="*/ 0 h 4524615"/>
              <a:gd name="connsiteX0" fmla="*/ 0 w 2430694"/>
              <a:gd name="connsiteY0" fmla="*/ 0 h 4490853"/>
              <a:gd name="connsiteX1" fmla="*/ 2430694 w 2430694"/>
              <a:gd name="connsiteY1" fmla="*/ 128403 h 4490853"/>
              <a:gd name="connsiteX2" fmla="*/ 2430694 w 2430694"/>
              <a:gd name="connsiteY2" fmla="*/ 4490853 h 4490853"/>
              <a:gd name="connsiteX3" fmla="*/ 31982 w 2430694"/>
              <a:gd name="connsiteY3" fmla="*/ 4490853 h 4490853"/>
              <a:gd name="connsiteX4" fmla="*/ 0 w 2430694"/>
              <a:gd name="connsiteY4" fmla="*/ 0 h 4490853"/>
              <a:gd name="connsiteX0" fmla="*/ 0 w 2465169"/>
              <a:gd name="connsiteY0" fmla="*/ 0 h 4490853"/>
              <a:gd name="connsiteX1" fmla="*/ 2465169 w 2465169"/>
              <a:gd name="connsiteY1" fmla="*/ 68237 h 4490853"/>
              <a:gd name="connsiteX2" fmla="*/ 2430694 w 2465169"/>
              <a:gd name="connsiteY2" fmla="*/ 4490853 h 4490853"/>
              <a:gd name="connsiteX3" fmla="*/ 31982 w 2465169"/>
              <a:gd name="connsiteY3" fmla="*/ 4490853 h 4490853"/>
              <a:gd name="connsiteX4" fmla="*/ 0 w 2465169"/>
              <a:gd name="connsiteY4" fmla="*/ 0 h 4490853"/>
              <a:gd name="connsiteX0" fmla="*/ 0 w 2533228"/>
              <a:gd name="connsiteY0" fmla="*/ 0 h 4490853"/>
              <a:gd name="connsiteX1" fmla="*/ 2533228 w 2533228"/>
              <a:gd name="connsiteY1" fmla="*/ 15251 h 4490853"/>
              <a:gd name="connsiteX2" fmla="*/ 2430694 w 2533228"/>
              <a:gd name="connsiteY2" fmla="*/ 4490853 h 4490853"/>
              <a:gd name="connsiteX3" fmla="*/ 31982 w 2533228"/>
              <a:gd name="connsiteY3" fmla="*/ 4490853 h 4490853"/>
              <a:gd name="connsiteX4" fmla="*/ 0 w 2533228"/>
              <a:gd name="connsiteY4" fmla="*/ 0 h 4490853"/>
              <a:gd name="connsiteX0" fmla="*/ 0 w 2682102"/>
              <a:gd name="connsiteY0" fmla="*/ 36666 h 4527519"/>
              <a:gd name="connsiteX1" fmla="*/ 2682102 w 2682102"/>
              <a:gd name="connsiteY1" fmla="*/ 0 h 4527519"/>
              <a:gd name="connsiteX2" fmla="*/ 2430694 w 2682102"/>
              <a:gd name="connsiteY2" fmla="*/ 4527519 h 4527519"/>
              <a:gd name="connsiteX3" fmla="*/ 31982 w 2682102"/>
              <a:gd name="connsiteY3" fmla="*/ 4527519 h 4527519"/>
              <a:gd name="connsiteX4" fmla="*/ 0 w 2682102"/>
              <a:gd name="connsiteY4" fmla="*/ 36666 h 4527519"/>
              <a:gd name="connsiteX0" fmla="*/ 0 w 2743337"/>
              <a:gd name="connsiteY0" fmla="*/ 83007 h 4573860"/>
              <a:gd name="connsiteX1" fmla="*/ 2743337 w 2743337"/>
              <a:gd name="connsiteY1" fmla="*/ 0 h 4573860"/>
              <a:gd name="connsiteX2" fmla="*/ 2430694 w 2743337"/>
              <a:gd name="connsiteY2" fmla="*/ 4573860 h 4573860"/>
              <a:gd name="connsiteX3" fmla="*/ 31982 w 2743337"/>
              <a:gd name="connsiteY3" fmla="*/ 4573860 h 4573860"/>
              <a:gd name="connsiteX4" fmla="*/ 0 w 2743337"/>
              <a:gd name="connsiteY4" fmla="*/ 83007 h 4573860"/>
              <a:gd name="connsiteX0" fmla="*/ 0 w 2742624"/>
              <a:gd name="connsiteY0" fmla="*/ 29130 h 4519983"/>
              <a:gd name="connsiteX1" fmla="*/ 2742624 w 2742624"/>
              <a:gd name="connsiteY1" fmla="*/ 0 h 4519983"/>
              <a:gd name="connsiteX2" fmla="*/ 2430694 w 2742624"/>
              <a:gd name="connsiteY2" fmla="*/ 4519983 h 4519983"/>
              <a:gd name="connsiteX3" fmla="*/ 31982 w 2742624"/>
              <a:gd name="connsiteY3" fmla="*/ 4519983 h 4519983"/>
              <a:gd name="connsiteX4" fmla="*/ 0 w 2742624"/>
              <a:gd name="connsiteY4" fmla="*/ 29130 h 4519983"/>
              <a:gd name="connsiteX0" fmla="*/ 0 w 2789143"/>
              <a:gd name="connsiteY0" fmla="*/ 0 h 4538619"/>
              <a:gd name="connsiteX1" fmla="*/ 2789143 w 2789143"/>
              <a:gd name="connsiteY1" fmla="*/ 18636 h 4538619"/>
              <a:gd name="connsiteX2" fmla="*/ 2477213 w 2789143"/>
              <a:gd name="connsiteY2" fmla="*/ 4538619 h 4538619"/>
              <a:gd name="connsiteX3" fmla="*/ 78501 w 2789143"/>
              <a:gd name="connsiteY3" fmla="*/ 4538619 h 4538619"/>
              <a:gd name="connsiteX4" fmla="*/ 0 w 2789143"/>
              <a:gd name="connsiteY4" fmla="*/ 0 h 4538619"/>
              <a:gd name="connsiteX0" fmla="*/ 0 w 2768136"/>
              <a:gd name="connsiteY0" fmla="*/ 0 h 4598963"/>
              <a:gd name="connsiteX1" fmla="*/ 2768136 w 2768136"/>
              <a:gd name="connsiteY1" fmla="*/ 78980 h 4598963"/>
              <a:gd name="connsiteX2" fmla="*/ 2456206 w 2768136"/>
              <a:gd name="connsiteY2" fmla="*/ 4598963 h 4598963"/>
              <a:gd name="connsiteX3" fmla="*/ 57494 w 2768136"/>
              <a:gd name="connsiteY3" fmla="*/ 4598963 h 4598963"/>
              <a:gd name="connsiteX4" fmla="*/ 0 w 2768136"/>
              <a:gd name="connsiteY4" fmla="*/ 0 h 4598963"/>
              <a:gd name="connsiteX0" fmla="*/ 0 w 2795431"/>
              <a:gd name="connsiteY0" fmla="*/ 0 h 4572381"/>
              <a:gd name="connsiteX1" fmla="*/ 2795431 w 2795431"/>
              <a:gd name="connsiteY1" fmla="*/ 52398 h 4572381"/>
              <a:gd name="connsiteX2" fmla="*/ 2483501 w 2795431"/>
              <a:gd name="connsiteY2" fmla="*/ 4572381 h 4572381"/>
              <a:gd name="connsiteX3" fmla="*/ 84789 w 2795431"/>
              <a:gd name="connsiteY3" fmla="*/ 4572381 h 4572381"/>
              <a:gd name="connsiteX4" fmla="*/ 0 w 2795431"/>
              <a:gd name="connsiteY4" fmla="*/ 0 h 4572381"/>
              <a:gd name="connsiteX0" fmla="*/ 0 w 2815189"/>
              <a:gd name="connsiteY0" fmla="*/ 0 h 4606322"/>
              <a:gd name="connsiteX1" fmla="*/ 2815189 w 2815189"/>
              <a:gd name="connsiteY1" fmla="*/ 86339 h 4606322"/>
              <a:gd name="connsiteX2" fmla="*/ 2503259 w 2815189"/>
              <a:gd name="connsiteY2" fmla="*/ 4606322 h 4606322"/>
              <a:gd name="connsiteX3" fmla="*/ 104547 w 2815189"/>
              <a:gd name="connsiteY3" fmla="*/ 4606322 h 4606322"/>
              <a:gd name="connsiteX4" fmla="*/ 0 w 2815189"/>
              <a:gd name="connsiteY4" fmla="*/ 0 h 4606322"/>
              <a:gd name="connsiteX0" fmla="*/ 0 w 2808543"/>
              <a:gd name="connsiteY0" fmla="*/ 0 h 4606322"/>
              <a:gd name="connsiteX1" fmla="*/ 2808543 w 2808543"/>
              <a:gd name="connsiteY1" fmla="*/ 79515 h 4606322"/>
              <a:gd name="connsiteX2" fmla="*/ 2503259 w 2808543"/>
              <a:gd name="connsiteY2" fmla="*/ 4606322 h 4606322"/>
              <a:gd name="connsiteX3" fmla="*/ 104547 w 2808543"/>
              <a:gd name="connsiteY3" fmla="*/ 4606322 h 4606322"/>
              <a:gd name="connsiteX4" fmla="*/ 0 w 2808543"/>
              <a:gd name="connsiteY4" fmla="*/ 0 h 4606322"/>
              <a:gd name="connsiteX0" fmla="*/ 0 w 2808543"/>
              <a:gd name="connsiteY0" fmla="*/ 0 h 5305830"/>
              <a:gd name="connsiteX1" fmla="*/ 2808543 w 2808543"/>
              <a:gd name="connsiteY1" fmla="*/ 79515 h 5305830"/>
              <a:gd name="connsiteX2" fmla="*/ 2503259 w 2808543"/>
              <a:gd name="connsiteY2" fmla="*/ 4606322 h 5305830"/>
              <a:gd name="connsiteX3" fmla="*/ 27937 w 2808543"/>
              <a:gd name="connsiteY3" fmla="*/ 5305830 h 5305830"/>
              <a:gd name="connsiteX4" fmla="*/ 0 w 2808543"/>
              <a:gd name="connsiteY4" fmla="*/ 0 h 5305830"/>
              <a:gd name="connsiteX0" fmla="*/ 73170 w 2881713"/>
              <a:gd name="connsiteY0" fmla="*/ 0 h 5311228"/>
              <a:gd name="connsiteX1" fmla="*/ 2881713 w 2881713"/>
              <a:gd name="connsiteY1" fmla="*/ 79515 h 5311228"/>
              <a:gd name="connsiteX2" fmla="*/ 2576429 w 2881713"/>
              <a:gd name="connsiteY2" fmla="*/ 4606322 h 5311228"/>
              <a:gd name="connsiteX3" fmla="*/ 0 w 2881713"/>
              <a:gd name="connsiteY3" fmla="*/ 5311228 h 5311228"/>
              <a:gd name="connsiteX4" fmla="*/ 73170 w 2881713"/>
              <a:gd name="connsiteY4" fmla="*/ 0 h 5311228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603724 w 2909008"/>
              <a:gd name="connsiteY2" fmla="*/ 460632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783331 w 2909008"/>
              <a:gd name="connsiteY2" fmla="*/ 477709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3135722"/>
              <a:gd name="connsiteY0" fmla="*/ 0 h 5337810"/>
              <a:gd name="connsiteX1" fmla="*/ 2909008 w 3135722"/>
              <a:gd name="connsiteY1" fmla="*/ 79515 h 5337810"/>
              <a:gd name="connsiteX2" fmla="*/ 3135722 w 3135722"/>
              <a:gd name="connsiteY2" fmla="*/ 5125278 h 5337810"/>
              <a:gd name="connsiteX3" fmla="*/ 0 w 3135722"/>
              <a:gd name="connsiteY3" fmla="*/ 5337810 h 5337810"/>
              <a:gd name="connsiteX4" fmla="*/ 100465 w 3135722"/>
              <a:gd name="connsiteY4" fmla="*/ 0 h 5337810"/>
              <a:gd name="connsiteX0" fmla="*/ 100465 w 3052412"/>
              <a:gd name="connsiteY0" fmla="*/ 0 h 5337810"/>
              <a:gd name="connsiteX1" fmla="*/ 2909008 w 3052412"/>
              <a:gd name="connsiteY1" fmla="*/ 79515 h 5337810"/>
              <a:gd name="connsiteX2" fmla="*/ 3052412 w 3052412"/>
              <a:gd name="connsiteY2" fmla="*/ 5312778 h 5337810"/>
              <a:gd name="connsiteX3" fmla="*/ 0 w 3052412"/>
              <a:gd name="connsiteY3" fmla="*/ 5337810 h 5337810"/>
              <a:gd name="connsiteX4" fmla="*/ 100465 w 3052412"/>
              <a:gd name="connsiteY4" fmla="*/ 0 h 5337810"/>
              <a:gd name="connsiteX0" fmla="*/ 100465 w 2932436"/>
              <a:gd name="connsiteY0" fmla="*/ 0 h 5337810"/>
              <a:gd name="connsiteX1" fmla="*/ 2909008 w 2932436"/>
              <a:gd name="connsiteY1" fmla="*/ 79515 h 5337810"/>
              <a:gd name="connsiteX2" fmla="*/ 2932436 w 2932436"/>
              <a:gd name="connsiteY2" fmla="*/ 5216890 h 5337810"/>
              <a:gd name="connsiteX3" fmla="*/ 0 w 2932436"/>
              <a:gd name="connsiteY3" fmla="*/ 5337810 h 5337810"/>
              <a:gd name="connsiteX4" fmla="*/ 100465 w 2932436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850374 w 2909008"/>
              <a:gd name="connsiteY2" fmla="*/ 5310105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56623"/>
              <a:gd name="connsiteX1" fmla="*/ 2909008 w 2909008"/>
              <a:gd name="connsiteY1" fmla="*/ 79515 h 5356623"/>
              <a:gd name="connsiteX2" fmla="*/ 2802608 w 2909008"/>
              <a:gd name="connsiteY2" fmla="*/ 5356623 h 5356623"/>
              <a:gd name="connsiteX3" fmla="*/ 0 w 2909008"/>
              <a:gd name="connsiteY3" fmla="*/ 5337810 h 5356623"/>
              <a:gd name="connsiteX4" fmla="*/ 100465 w 2909008"/>
              <a:gd name="connsiteY4" fmla="*/ 0 h 5356623"/>
              <a:gd name="connsiteX0" fmla="*/ 100465 w 2909008"/>
              <a:gd name="connsiteY0" fmla="*/ 0 h 5343688"/>
              <a:gd name="connsiteX1" fmla="*/ 2909008 w 2909008"/>
              <a:gd name="connsiteY1" fmla="*/ 79515 h 5343688"/>
              <a:gd name="connsiteX2" fmla="*/ 2843194 w 2909008"/>
              <a:gd name="connsiteY2" fmla="*/ 5343688 h 5343688"/>
              <a:gd name="connsiteX3" fmla="*/ 0 w 2909008"/>
              <a:gd name="connsiteY3" fmla="*/ 5337810 h 5343688"/>
              <a:gd name="connsiteX4" fmla="*/ 100465 w 2909008"/>
              <a:gd name="connsiteY4" fmla="*/ 0 h 5343688"/>
              <a:gd name="connsiteX0" fmla="*/ 100465 w 2909008"/>
              <a:gd name="connsiteY0" fmla="*/ 0 h 5363625"/>
              <a:gd name="connsiteX1" fmla="*/ 2909008 w 2909008"/>
              <a:gd name="connsiteY1" fmla="*/ 79515 h 5363625"/>
              <a:gd name="connsiteX2" fmla="*/ 2822723 w 2909008"/>
              <a:gd name="connsiteY2" fmla="*/ 5363625 h 5363625"/>
              <a:gd name="connsiteX3" fmla="*/ 0 w 2909008"/>
              <a:gd name="connsiteY3" fmla="*/ 5337810 h 5363625"/>
              <a:gd name="connsiteX4" fmla="*/ 100465 w 2909008"/>
              <a:gd name="connsiteY4" fmla="*/ 0 h 5363625"/>
              <a:gd name="connsiteX0" fmla="*/ 100465 w 2909008"/>
              <a:gd name="connsiteY0" fmla="*/ 0 h 5383919"/>
              <a:gd name="connsiteX1" fmla="*/ 2909008 w 2909008"/>
              <a:gd name="connsiteY1" fmla="*/ 79515 h 5383919"/>
              <a:gd name="connsiteX2" fmla="*/ 2829191 w 2909008"/>
              <a:gd name="connsiteY2" fmla="*/ 5383919 h 5383919"/>
              <a:gd name="connsiteX3" fmla="*/ 0 w 2909008"/>
              <a:gd name="connsiteY3" fmla="*/ 5337810 h 5383919"/>
              <a:gd name="connsiteX4" fmla="*/ 100465 w 2909008"/>
              <a:gd name="connsiteY4" fmla="*/ 0 h 5383919"/>
              <a:gd name="connsiteX0" fmla="*/ 100465 w 2927206"/>
              <a:gd name="connsiteY0" fmla="*/ 0 h 5383919"/>
              <a:gd name="connsiteX1" fmla="*/ 2927206 w 2927206"/>
              <a:gd name="connsiteY1" fmla="*/ 61793 h 5383919"/>
              <a:gd name="connsiteX2" fmla="*/ 2829191 w 2927206"/>
              <a:gd name="connsiteY2" fmla="*/ 5383919 h 5383919"/>
              <a:gd name="connsiteX3" fmla="*/ 0 w 2927206"/>
              <a:gd name="connsiteY3" fmla="*/ 5337810 h 5383919"/>
              <a:gd name="connsiteX4" fmla="*/ 100465 w 2927206"/>
              <a:gd name="connsiteY4" fmla="*/ 0 h 5383919"/>
              <a:gd name="connsiteX0" fmla="*/ 100465 w 2927444"/>
              <a:gd name="connsiteY0" fmla="*/ 0 h 5383919"/>
              <a:gd name="connsiteX1" fmla="*/ 2927444 w 2927444"/>
              <a:gd name="connsiteY1" fmla="*/ 43834 h 5383919"/>
              <a:gd name="connsiteX2" fmla="*/ 2829191 w 2927444"/>
              <a:gd name="connsiteY2" fmla="*/ 5383919 h 5383919"/>
              <a:gd name="connsiteX3" fmla="*/ 0 w 2927444"/>
              <a:gd name="connsiteY3" fmla="*/ 5337810 h 5383919"/>
              <a:gd name="connsiteX4" fmla="*/ 100465 w 2927444"/>
              <a:gd name="connsiteY4" fmla="*/ 0 h 5383919"/>
              <a:gd name="connsiteX0" fmla="*/ 55924 w 2927444"/>
              <a:gd name="connsiteY0" fmla="*/ 0 h 5411452"/>
              <a:gd name="connsiteX1" fmla="*/ 2927444 w 2927444"/>
              <a:gd name="connsiteY1" fmla="*/ 71367 h 5411452"/>
              <a:gd name="connsiteX2" fmla="*/ 2829191 w 2927444"/>
              <a:gd name="connsiteY2" fmla="*/ 5411452 h 5411452"/>
              <a:gd name="connsiteX3" fmla="*/ 0 w 2927444"/>
              <a:gd name="connsiteY3" fmla="*/ 5365343 h 5411452"/>
              <a:gd name="connsiteX4" fmla="*/ 55924 w 2927444"/>
              <a:gd name="connsiteY4" fmla="*/ 0 h 5411452"/>
              <a:gd name="connsiteX0" fmla="*/ 55924 w 2927444"/>
              <a:gd name="connsiteY0" fmla="*/ 0 h 5411452"/>
              <a:gd name="connsiteX1" fmla="*/ 2927444 w 2927444"/>
              <a:gd name="connsiteY1" fmla="*/ 71367 h 5411452"/>
              <a:gd name="connsiteX2" fmla="*/ 2829191 w 2927444"/>
              <a:gd name="connsiteY2" fmla="*/ 5411452 h 5411452"/>
              <a:gd name="connsiteX3" fmla="*/ 0 w 2927444"/>
              <a:gd name="connsiteY3" fmla="*/ 5365343 h 5411452"/>
              <a:gd name="connsiteX4" fmla="*/ 55924 w 2927444"/>
              <a:gd name="connsiteY4" fmla="*/ 0 h 5411452"/>
              <a:gd name="connsiteX0" fmla="*/ 55924 w 2927444"/>
              <a:gd name="connsiteY0" fmla="*/ 0 h 5411096"/>
              <a:gd name="connsiteX1" fmla="*/ 2927444 w 2927444"/>
              <a:gd name="connsiteY1" fmla="*/ 71367 h 5411096"/>
              <a:gd name="connsiteX2" fmla="*/ 2802252 w 2927444"/>
              <a:gd name="connsiteY2" fmla="*/ 5411096 h 5411096"/>
              <a:gd name="connsiteX3" fmla="*/ 0 w 2927444"/>
              <a:gd name="connsiteY3" fmla="*/ 5365343 h 5411096"/>
              <a:gd name="connsiteX4" fmla="*/ 55924 w 2927444"/>
              <a:gd name="connsiteY4" fmla="*/ 0 h 541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7444" h="5411096">
                <a:moveTo>
                  <a:pt x="55924" y="0"/>
                </a:moveTo>
                <a:lnTo>
                  <a:pt x="2927444" y="71367"/>
                </a:lnTo>
                <a:lnTo>
                  <a:pt x="2802252" y="5411096"/>
                </a:lnTo>
                <a:lnTo>
                  <a:pt x="0" y="5365343"/>
                </a:lnTo>
                <a:lnTo>
                  <a:pt x="5592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scene3d>
            <a:camera prst="isometricRightUp"/>
            <a:lightRig rig="threePt" dir="t"/>
          </a:scene3d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2654530">
            <a:off x="5317705" y="1171149"/>
            <a:ext cx="2927444" cy="5411452"/>
          </a:xfrm>
          <a:custGeom>
            <a:avLst/>
            <a:gdLst>
              <a:gd name="connsiteX0" fmla="*/ 0 w 2398712"/>
              <a:gd name="connsiteY0" fmla="*/ 0 h 4362450"/>
              <a:gd name="connsiteX1" fmla="*/ 2398712 w 2398712"/>
              <a:gd name="connsiteY1" fmla="*/ 0 h 4362450"/>
              <a:gd name="connsiteX2" fmla="*/ 2398712 w 2398712"/>
              <a:gd name="connsiteY2" fmla="*/ 4362450 h 4362450"/>
              <a:gd name="connsiteX3" fmla="*/ 0 w 2398712"/>
              <a:gd name="connsiteY3" fmla="*/ 4362450 h 4362450"/>
              <a:gd name="connsiteX4" fmla="*/ 0 w 2398712"/>
              <a:gd name="connsiteY4" fmla="*/ 0 h 4362450"/>
              <a:gd name="connsiteX0" fmla="*/ 0 w 2485639"/>
              <a:gd name="connsiteY0" fmla="*/ 0 h 4410750"/>
              <a:gd name="connsiteX1" fmla="*/ 2485639 w 2485639"/>
              <a:gd name="connsiteY1" fmla="*/ 48300 h 4410750"/>
              <a:gd name="connsiteX2" fmla="*/ 2485639 w 2485639"/>
              <a:gd name="connsiteY2" fmla="*/ 4410750 h 4410750"/>
              <a:gd name="connsiteX3" fmla="*/ 86927 w 2485639"/>
              <a:gd name="connsiteY3" fmla="*/ 4410750 h 4410750"/>
              <a:gd name="connsiteX4" fmla="*/ 0 w 2485639"/>
              <a:gd name="connsiteY4" fmla="*/ 0 h 4410750"/>
              <a:gd name="connsiteX0" fmla="*/ 0 w 2451521"/>
              <a:gd name="connsiteY0" fmla="*/ 0 h 4443978"/>
              <a:gd name="connsiteX1" fmla="*/ 2451521 w 2451521"/>
              <a:gd name="connsiteY1" fmla="*/ 81528 h 4443978"/>
              <a:gd name="connsiteX2" fmla="*/ 2451521 w 2451521"/>
              <a:gd name="connsiteY2" fmla="*/ 4443978 h 4443978"/>
              <a:gd name="connsiteX3" fmla="*/ 52809 w 2451521"/>
              <a:gd name="connsiteY3" fmla="*/ 4443978 h 4443978"/>
              <a:gd name="connsiteX4" fmla="*/ 0 w 2451521"/>
              <a:gd name="connsiteY4" fmla="*/ 0 h 4443978"/>
              <a:gd name="connsiteX0" fmla="*/ 0 w 2444163"/>
              <a:gd name="connsiteY0" fmla="*/ 0 h 4491031"/>
              <a:gd name="connsiteX1" fmla="*/ 2444163 w 2444163"/>
              <a:gd name="connsiteY1" fmla="*/ 128581 h 4491031"/>
              <a:gd name="connsiteX2" fmla="*/ 2444163 w 2444163"/>
              <a:gd name="connsiteY2" fmla="*/ 4491031 h 4491031"/>
              <a:gd name="connsiteX3" fmla="*/ 45451 w 2444163"/>
              <a:gd name="connsiteY3" fmla="*/ 4491031 h 4491031"/>
              <a:gd name="connsiteX4" fmla="*/ 0 w 2444163"/>
              <a:gd name="connsiteY4" fmla="*/ 0 h 4491031"/>
              <a:gd name="connsiteX0" fmla="*/ 0 w 2476856"/>
              <a:gd name="connsiteY0" fmla="*/ 0 h 4565557"/>
              <a:gd name="connsiteX1" fmla="*/ 2476856 w 2476856"/>
              <a:gd name="connsiteY1" fmla="*/ 203107 h 4565557"/>
              <a:gd name="connsiteX2" fmla="*/ 2476856 w 2476856"/>
              <a:gd name="connsiteY2" fmla="*/ 4565557 h 4565557"/>
              <a:gd name="connsiteX3" fmla="*/ 78144 w 2476856"/>
              <a:gd name="connsiteY3" fmla="*/ 4565557 h 4565557"/>
              <a:gd name="connsiteX4" fmla="*/ 0 w 2476856"/>
              <a:gd name="connsiteY4" fmla="*/ 0 h 4565557"/>
              <a:gd name="connsiteX0" fmla="*/ 0 w 2436983"/>
              <a:gd name="connsiteY0" fmla="*/ 0 h 4524615"/>
              <a:gd name="connsiteX1" fmla="*/ 2436983 w 2436983"/>
              <a:gd name="connsiteY1" fmla="*/ 162165 h 4524615"/>
              <a:gd name="connsiteX2" fmla="*/ 2436983 w 2436983"/>
              <a:gd name="connsiteY2" fmla="*/ 4524615 h 4524615"/>
              <a:gd name="connsiteX3" fmla="*/ 38271 w 2436983"/>
              <a:gd name="connsiteY3" fmla="*/ 4524615 h 4524615"/>
              <a:gd name="connsiteX4" fmla="*/ 0 w 2436983"/>
              <a:gd name="connsiteY4" fmla="*/ 0 h 4524615"/>
              <a:gd name="connsiteX0" fmla="*/ 0 w 2430694"/>
              <a:gd name="connsiteY0" fmla="*/ 0 h 4490853"/>
              <a:gd name="connsiteX1" fmla="*/ 2430694 w 2430694"/>
              <a:gd name="connsiteY1" fmla="*/ 128403 h 4490853"/>
              <a:gd name="connsiteX2" fmla="*/ 2430694 w 2430694"/>
              <a:gd name="connsiteY2" fmla="*/ 4490853 h 4490853"/>
              <a:gd name="connsiteX3" fmla="*/ 31982 w 2430694"/>
              <a:gd name="connsiteY3" fmla="*/ 4490853 h 4490853"/>
              <a:gd name="connsiteX4" fmla="*/ 0 w 2430694"/>
              <a:gd name="connsiteY4" fmla="*/ 0 h 4490853"/>
              <a:gd name="connsiteX0" fmla="*/ 0 w 2465169"/>
              <a:gd name="connsiteY0" fmla="*/ 0 h 4490853"/>
              <a:gd name="connsiteX1" fmla="*/ 2465169 w 2465169"/>
              <a:gd name="connsiteY1" fmla="*/ 68237 h 4490853"/>
              <a:gd name="connsiteX2" fmla="*/ 2430694 w 2465169"/>
              <a:gd name="connsiteY2" fmla="*/ 4490853 h 4490853"/>
              <a:gd name="connsiteX3" fmla="*/ 31982 w 2465169"/>
              <a:gd name="connsiteY3" fmla="*/ 4490853 h 4490853"/>
              <a:gd name="connsiteX4" fmla="*/ 0 w 2465169"/>
              <a:gd name="connsiteY4" fmla="*/ 0 h 4490853"/>
              <a:gd name="connsiteX0" fmla="*/ 0 w 2533228"/>
              <a:gd name="connsiteY0" fmla="*/ 0 h 4490853"/>
              <a:gd name="connsiteX1" fmla="*/ 2533228 w 2533228"/>
              <a:gd name="connsiteY1" fmla="*/ 15251 h 4490853"/>
              <a:gd name="connsiteX2" fmla="*/ 2430694 w 2533228"/>
              <a:gd name="connsiteY2" fmla="*/ 4490853 h 4490853"/>
              <a:gd name="connsiteX3" fmla="*/ 31982 w 2533228"/>
              <a:gd name="connsiteY3" fmla="*/ 4490853 h 4490853"/>
              <a:gd name="connsiteX4" fmla="*/ 0 w 2533228"/>
              <a:gd name="connsiteY4" fmla="*/ 0 h 4490853"/>
              <a:gd name="connsiteX0" fmla="*/ 0 w 2682102"/>
              <a:gd name="connsiteY0" fmla="*/ 36666 h 4527519"/>
              <a:gd name="connsiteX1" fmla="*/ 2682102 w 2682102"/>
              <a:gd name="connsiteY1" fmla="*/ 0 h 4527519"/>
              <a:gd name="connsiteX2" fmla="*/ 2430694 w 2682102"/>
              <a:gd name="connsiteY2" fmla="*/ 4527519 h 4527519"/>
              <a:gd name="connsiteX3" fmla="*/ 31982 w 2682102"/>
              <a:gd name="connsiteY3" fmla="*/ 4527519 h 4527519"/>
              <a:gd name="connsiteX4" fmla="*/ 0 w 2682102"/>
              <a:gd name="connsiteY4" fmla="*/ 36666 h 4527519"/>
              <a:gd name="connsiteX0" fmla="*/ 0 w 2743337"/>
              <a:gd name="connsiteY0" fmla="*/ 83007 h 4573860"/>
              <a:gd name="connsiteX1" fmla="*/ 2743337 w 2743337"/>
              <a:gd name="connsiteY1" fmla="*/ 0 h 4573860"/>
              <a:gd name="connsiteX2" fmla="*/ 2430694 w 2743337"/>
              <a:gd name="connsiteY2" fmla="*/ 4573860 h 4573860"/>
              <a:gd name="connsiteX3" fmla="*/ 31982 w 2743337"/>
              <a:gd name="connsiteY3" fmla="*/ 4573860 h 4573860"/>
              <a:gd name="connsiteX4" fmla="*/ 0 w 2743337"/>
              <a:gd name="connsiteY4" fmla="*/ 83007 h 4573860"/>
              <a:gd name="connsiteX0" fmla="*/ 0 w 2742624"/>
              <a:gd name="connsiteY0" fmla="*/ 29130 h 4519983"/>
              <a:gd name="connsiteX1" fmla="*/ 2742624 w 2742624"/>
              <a:gd name="connsiteY1" fmla="*/ 0 h 4519983"/>
              <a:gd name="connsiteX2" fmla="*/ 2430694 w 2742624"/>
              <a:gd name="connsiteY2" fmla="*/ 4519983 h 4519983"/>
              <a:gd name="connsiteX3" fmla="*/ 31982 w 2742624"/>
              <a:gd name="connsiteY3" fmla="*/ 4519983 h 4519983"/>
              <a:gd name="connsiteX4" fmla="*/ 0 w 2742624"/>
              <a:gd name="connsiteY4" fmla="*/ 29130 h 4519983"/>
              <a:gd name="connsiteX0" fmla="*/ 0 w 2789143"/>
              <a:gd name="connsiteY0" fmla="*/ 0 h 4538619"/>
              <a:gd name="connsiteX1" fmla="*/ 2789143 w 2789143"/>
              <a:gd name="connsiteY1" fmla="*/ 18636 h 4538619"/>
              <a:gd name="connsiteX2" fmla="*/ 2477213 w 2789143"/>
              <a:gd name="connsiteY2" fmla="*/ 4538619 h 4538619"/>
              <a:gd name="connsiteX3" fmla="*/ 78501 w 2789143"/>
              <a:gd name="connsiteY3" fmla="*/ 4538619 h 4538619"/>
              <a:gd name="connsiteX4" fmla="*/ 0 w 2789143"/>
              <a:gd name="connsiteY4" fmla="*/ 0 h 4538619"/>
              <a:gd name="connsiteX0" fmla="*/ 0 w 2768136"/>
              <a:gd name="connsiteY0" fmla="*/ 0 h 4598963"/>
              <a:gd name="connsiteX1" fmla="*/ 2768136 w 2768136"/>
              <a:gd name="connsiteY1" fmla="*/ 78980 h 4598963"/>
              <a:gd name="connsiteX2" fmla="*/ 2456206 w 2768136"/>
              <a:gd name="connsiteY2" fmla="*/ 4598963 h 4598963"/>
              <a:gd name="connsiteX3" fmla="*/ 57494 w 2768136"/>
              <a:gd name="connsiteY3" fmla="*/ 4598963 h 4598963"/>
              <a:gd name="connsiteX4" fmla="*/ 0 w 2768136"/>
              <a:gd name="connsiteY4" fmla="*/ 0 h 4598963"/>
              <a:gd name="connsiteX0" fmla="*/ 0 w 2795431"/>
              <a:gd name="connsiteY0" fmla="*/ 0 h 4572381"/>
              <a:gd name="connsiteX1" fmla="*/ 2795431 w 2795431"/>
              <a:gd name="connsiteY1" fmla="*/ 52398 h 4572381"/>
              <a:gd name="connsiteX2" fmla="*/ 2483501 w 2795431"/>
              <a:gd name="connsiteY2" fmla="*/ 4572381 h 4572381"/>
              <a:gd name="connsiteX3" fmla="*/ 84789 w 2795431"/>
              <a:gd name="connsiteY3" fmla="*/ 4572381 h 4572381"/>
              <a:gd name="connsiteX4" fmla="*/ 0 w 2795431"/>
              <a:gd name="connsiteY4" fmla="*/ 0 h 4572381"/>
              <a:gd name="connsiteX0" fmla="*/ 0 w 2815189"/>
              <a:gd name="connsiteY0" fmla="*/ 0 h 4606322"/>
              <a:gd name="connsiteX1" fmla="*/ 2815189 w 2815189"/>
              <a:gd name="connsiteY1" fmla="*/ 86339 h 4606322"/>
              <a:gd name="connsiteX2" fmla="*/ 2503259 w 2815189"/>
              <a:gd name="connsiteY2" fmla="*/ 4606322 h 4606322"/>
              <a:gd name="connsiteX3" fmla="*/ 104547 w 2815189"/>
              <a:gd name="connsiteY3" fmla="*/ 4606322 h 4606322"/>
              <a:gd name="connsiteX4" fmla="*/ 0 w 2815189"/>
              <a:gd name="connsiteY4" fmla="*/ 0 h 4606322"/>
              <a:gd name="connsiteX0" fmla="*/ 0 w 2808543"/>
              <a:gd name="connsiteY0" fmla="*/ 0 h 4606322"/>
              <a:gd name="connsiteX1" fmla="*/ 2808543 w 2808543"/>
              <a:gd name="connsiteY1" fmla="*/ 79515 h 4606322"/>
              <a:gd name="connsiteX2" fmla="*/ 2503259 w 2808543"/>
              <a:gd name="connsiteY2" fmla="*/ 4606322 h 4606322"/>
              <a:gd name="connsiteX3" fmla="*/ 104547 w 2808543"/>
              <a:gd name="connsiteY3" fmla="*/ 4606322 h 4606322"/>
              <a:gd name="connsiteX4" fmla="*/ 0 w 2808543"/>
              <a:gd name="connsiteY4" fmla="*/ 0 h 4606322"/>
              <a:gd name="connsiteX0" fmla="*/ 0 w 2808543"/>
              <a:gd name="connsiteY0" fmla="*/ 0 h 5305830"/>
              <a:gd name="connsiteX1" fmla="*/ 2808543 w 2808543"/>
              <a:gd name="connsiteY1" fmla="*/ 79515 h 5305830"/>
              <a:gd name="connsiteX2" fmla="*/ 2503259 w 2808543"/>
              <a:gd name="connsiteY2" fmla="*/ 4606322 h 5305830"/>
              <a:gd name="connsiteX3" fmla="*/ 27937 w 2808543"/>
              <a:gd name="connsiteY3" fmla="*/ 5305830 h 5305830"/>
              <a:gd name="connsiteX4" fmla="*/ 0 w 2808543"/>
              <a:gd name="connsiteY4" fmla="*/ 0 h 5305830"/>
              <a:gd name="connsiteX0" fmla="*/ 73170 w 2881713"/>
              <a:gd name="connsiteY0" fmla="*/ 0 h 5311228"/>
              <a:gd name="connsiteX1" fmla="*/ 2881713 w 2881713"/>
              <a:gd name="connsiteY1" fmla="*/ 79515 h 5311228"/>
              <a:gd name="connsiteX2" fmla="*/ 2576429 w 2881713"/>
              <a:gd name="connsiteY2" fmla="*/ 4606322 h 5311228"/>
              <a:gd name="connsiteX3" fmla="*/ 0 w 2881713"/>
              <a:gd name="connsiteY3" fmla="*/ 5311228 h 5311228"/>
              <a:gd name="connsiteX4" fmla="*/ 73170 w 2881713"/>
              <a:gd name="connsiteY4" fmla="*/ 0 h 5311228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603724 w 2909008"/>
              <a:gd name="connsiteY2" fmla="*/ 460632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783331 w 2909008"/>
              <a:gd name="connsiteY2" fmla="*/ 477709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3135722"/>
              <a:gd name="connsiteY0" fmla="*/ 0 h 5337810"/>
              <a:gd name="connsiteX1" fmla="*/ 2909008 w 3135722"/>
              <a:gd name="connsiteY1" fmla="*/ 79515 h 5337810"/>
              <a:gd name="connsiteX2" fmla="*/ 3135722 w 3135722"/>
              <a:gd name="connsiteY2" fmla="*/ 5125278 h 5337810"/>
              <a:gd name="connsiteX3" fmla="*/ 0 w 3135722"/>
              <a:gd name="connsiteY3" fmla="*/ 5337810 h 5337810"/>
              <a:gd name="connsiteX4" fmla="*/ 100465 w 3135722"/>
              <a:gd name="connsiteY4" fmla="*/ 0 h 5337810"/>
              <a:gd name="connsiteX0" fmla="*/ 100465 w 3052412"/>
              <a:gd name="connsiteY0" fmla="*/ 0 h 5337810"/>
              <a:gd name="connsiteX1" fmla="*/ 2909008 w 3052412"/>
              <a:gd name="connsiteY1" fmla="*/ 79515 h 5337810"/>
              <a:gd name="connsiteX2" fmla="*/ 3052412 w 3052412"/>
              <a:gd name="connsiteY2" fmla="*/ 5312778 h 5337810"/>
              <a:gd name="connsiteX3" fmla="*/ 0 w 3052412"/>
              <a:gd name="connsiteY3" fmla="*/ 5337810 h 5337810"/>
              <a:gd name="connsiteX4" fmla="*/ 100465 w 3052412"/>
              <a:gd name="connsiteY4" fmla="*/ 0 h 5337810"/>
              <a:gd name="connsiteX0" fmla="*/ 100465 w 2932436"/>
              <a:gd name="connsiteY0" fmla="*/ 0 h 5337810"/>
              <a:gd name="connsiteX1" fmla="*/ 2909008 w 2932436"/>
              <a:gd name="connsiteY1" fmla="*/ 79515 h 5337810"/>
              <a:gd name="connsiteX2" fmla="*/ 2932436 w 2932436"/>
              <a:gd name="connsiteY2" fmla="*/ 5216890 h 5337810"/>
              <a:gd name="connsiteX3" fmla="*/ 0 w 2932436"/>
              <a:gd name="connsiteY3" fmla="*/ 5337810 h 5337810"/>
              <a:gd name="connsiteX4" fmla="*/ 100465 w 2932436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850374 w 2909008"/>
              <a:gd name="connsiteY2" fmla="*/ 5310105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56623"/>
              <a:gd name="connsiteX1" fmla="*/ 2909008 w 2909008"/>
              <a:gd name="connsiteY1" fmla="*/ 79515 h 5356623"/>
              <a:gd name="connsiteX2" fmla="*/ 2802608 w 2909008"/>
              <a:gd name="connsiteY2" fmla="*/ 5356623 h 5356623"/>
              <a:gd name="connsiteX3" fmla="*/ 0 w 2909008"/>
              <a:gd name="connsiteY3" fmla="*/ 5337810 h 5356623"/>
              <a:gd name="connsiteX4" fmla="*/ 100465 w 2909008"/>
              <a:gd name="connsiteY4" fmla="*/ 0 h 5356623"/>
              <a:gd name="connsiteX0" fmla="*/ 100465 w 2909008"/>
              <a:gd name="connsiteY0" fmla="*/ 0 h 5343688"/>
              <a:gd name="connsiteX1" fmla="*/ 2909008 w 2909008"/>
              <a:gd name="connsiteY1" fmla="*/ 79515 h 5343688"/>
              <a:gd name="connsiteX2" fmla="*/ 2843194 w 2909008"/>
              <a:gd name="connsiteY2" fmla="*/ 5343688 h 5343688"/>
              <a:gd name="connsiteX3" fmla="*/ 0 w 2909008"/>
              <a:gd name="connsiteY3" fmla="*/ 5337810 h 5343688"/>
              <a:gd name="connsiteX4" fmla="*/ 100465 w 2909008"/>
              <a:gd name="connsiteY4" fmla="*/ 0 h 5343688"/>
              <a:gd name="connsiteX0" fmla="*/ 100465 w 2909008"/>
              <a:gd name="connsiteY0" fmla="*/ 0 h 5363625"/>
              <a:gd name="connsiteX1" fmla="*/ 2909008 w 2909008"/>
              <a:gd name="connsiteY1" fmla="*/ 79515 h 5363625"/>
              <a:gd name="connsiteX2" fmla="*/ 2822723 w 2909008"/>
              <a:gd name="connsiteY2" fmla="*/ 5363625 h 5363625"/>
              <a:gd name="connsiteX3" fmla="*/ 0 w 2909008"/>
              <a:gd name="connsiteY3" fmla="*/ 5337810 h 5363625"/>
              <a:gd name="connsiteX4" fmla="*/ 100465 w 2909008"/>
              <a:gd name="connsiteY4" fmla="*/ 0 h 5363625"/>
              <a:gd name="connsiteX0" fmla="*/ 100465 w 2909008"/>
              <a:gd name="connsiteY0" fmla="*/ 0 h 5383919"/>
              <a:gd name="connsiteX1" fmla="*/ 2909008 w 2909008"/>
              <a:gd name="connsiteY1" fmla="*/ 79515 h 5383919"/>
              <a:gd name="connsiteX2" fmla="*/ 2829191 w 2909008"/>
              <a:gd name="connsiteY2" fmla="*/ 5383919 h 5383919"/>
              <a:gd name="connsiteX3" fmla="*/ 0 w 2909008"/>
              <a:gd name="connsiteY3" fmla="*/ 5337810 h 5383919"/>
              <a:gd name="connsiteX4" fmla="*/ 100465 w 2909008"/>
              <a:gd name="connsiteY4" fmla="*/ 0 h 5383919"/>
              <a:gd name="connsiteX0" fmla="*/ 100465 w 2927206"/>
              <a:gd name="connsiteY0" fmla="*/ 0 h 5383919"/>
              <a:gd name="connsiteX1" fmla="*/ 2927206 w 2927206"/>
              <a:gd name="connsiteY1" fmla="*/ 61793 h 5383919"/>
              <a:gd name="connsiteX2" fmla="*/ 2829191 w 2927206"/>
              <a:gd name="connsiteY2" fmla="*/ 5383919 h 5383919"/>
              <a:gd name="connsiteX3" fmla="*/ 0 w 2927206"/>
              <a:gd name="connsiteY3" fmla="*/ 5337810 h 5383919"/>
              <a:gd name="connsiteX4" fmla="*/ 100465 w 2927206"/>
              <a:gd name="connsiteY4" fmla="*/ 0 h 5383919"/>
              <a:gd name="connsiteX0" fmla="*/ 100465 w 2927444"/>
              <a:gd name="connsiteY0" fmla="*/ 0 h 5383919"/>
              <a:gd name="connsiteX1" fmla="*/ 2927444 w 2927444"/>
              <a:gd name="connsiteY1" fmla="*/ 43834 h 5383919"/>
              <a:gd name="connsiteX2" fmla="*/ 2829191 w 2927444"/>
              <a:gd name="connsiteY2" fmla="*/ 5383919 h 5383919"/>
              <a:gd name="connsiteX3" fmla="*/ 0 w 2927444"/>
              <a:gd name="connsiteY3" fmla="*/ 5337810 h 5383919"/>
              <a:gd name="connsiteX4" fmla="*/ 100465 w 2927444"/>
              <a:gd name="connsiteY4" fmla="*/ 0 h 5383919"/>
              <a:gd name="connsiteX0" fmla="*/ 55924 w 2927444"/>
              <a:gd name="connsiteY0" fmla="*/ 0 h 5411452"/>
              <a:gd name="connsiteX1" fmla="*/ 2927444 w 2927444"/>
              <a:gd name="connsiteY1" fmla="*/ 71367 h 5411452"/>
              <a:gd name="connsiteX2" fmla="*/ 2829191 w 2927444"/>
              <a:gd name="connsiteY2" fmla="*/ 5411452 h 5411452"/>
              <a:gd name="connsiteX3" fmla="*/ 0 w 2927444"/>
              <a:gd name="connsiteY3" fmla="*/ 5365343 h 5411452"/>
              <a:gd name="connsiteX4" fmla="*/ 55924 w 2927444"/>
              <a:gd name="connsiteY4" fmla="*/ 0 h 54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7444" h="5411452">
                <a:moveTo>
                  <a:pt x="55924" y="0"/>
                </a:moveTo>
                <a:lnTo>
                  <a:pt x="2927444" y="71367"/>
                </a:lnTo>
                <a:lnTo>
                  <a:pt x="2829191" y="5411452"/>
                </a:lnTo>
                <a:lnTo>
                  <a:pt x="0" y="5365343"/>
                </a:lnTo>
                <a:lnTo>
                  <a:pt x="5592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scene3d>
            <a:camera prst="isometricRightUp"/>
            <a:lightRig rig="threePt" dir="t"/>
          </a:scene3d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13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6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036498" y="0"/>
            <a:ext cx="9155502" cy="6858000"/>
          </a:xfrm>
          <a:custGeom>
            <a:avLst/>
            <a:gdLst>
              <a:gd name="connsiteX0" fmla="*/ 6857999 w 9155502"/>
              <a:gd name="connsiteY0" fmla="*/ 0 h 6858000"/>
              <a:gd name="connsiteX1" fmla="*/ 9155502 w 9155502"/>
              <a:gd name="connsiteY1" fmla="*/ 0 h 6858000"/>
              <a:gd name="connsiteX2" fmla="*/ 9155502 w 9155502"/>
              <a:gd name="connsiteY2" fmla="*/ 6858000 h 6858000"/>
              <a:gd name="connsiteX3" fmla="*/ 0 w 9155502"/>
              <a:gd name="connsiteY3" fmla="*/ 6858000 h 6858000"/>
              <a:gd name="connsiteX4" fmla="*/ 3429000 w 9155502"/>
              <a:gd name="connsiteY4" fmla="*/ 3429000 h 6858000"/>
              <a:gd name="connsiteX5" fmla="*/ 3428999 w 9155502"/>
              <a:gd name="connsiteY5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5502" h="6858000">
                <a:moveTo>
                  <a:pt x="6857999" y="0"/>
                </a:moveTo>
                <a:lnTo>
                  <a:pt x="9155502" y="0"/>
                </a:lnTo>
                <a:lnTo>
                  <a:pt x="9155502" y="6858000"/>
                </a:lnTo>
                <a:lnTo>
                  <a:pt x="0" y="6858000"/>
                </a:lnTo>
                <a:lnTo>
                  <a:pt x="3429000" y="3429000"/>
                </a:lnTo>
                <a:lnTo>
                  <a:pt x="3428999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Freeform: Shape 7"/>
          <p:cNvSpPr/>
          <p:nvPr userDrawn="1"/>
        </p:nvSpPr>
        <p:spPr>
          <a:xfrm>
            <a:off x="9155502" y="0"/>
            <a:ext cx="12700" cy="12700"/>
          </a:xfrm>
          <a:custGeom>
            <a:avLst/>
            <a:gdLst>
              <a:gd name="connsiteX0" fmla="*/ 0 w 12700"/>
              <a:gd name="connsiteY0" fmla="*/ 0 h 12700"/>
              <a:gd name="connsiteX1" fmla="*/ 1 w 12700"/>
              <a:gd name="connsiteY1" fmla="*/ 0 h 12700"/>
              <a:gd name="connsiteX2" fmla="*/ 12700 w 12700"/>
              <a:gd name="connsiteY2" fmla="*/ 0 h 12700"/>
              <a:gd name="connsiteX3" fmla="*/ 12700 w 12700"/>
              <a:gd name="connsiteY3" fmla="*/ 12700 h 12700"/>
              <a:gd name="connsiteX4" fmla="*/ 0 w 12700"/>
              <a:gd name="connsiteY4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" h="12700">
                <a:moveTo>
                  <a:pt x="0" y="0"/>
                </a:moveTo>
                <a:lnTo>
                  <a:pt x="1" y="0"/>
                </a:lnTo>
                <a:lnTo>
                  <a:pt x="12700" y="0"/>
                </a:lnTo>
                <a:lnTo>
                  <a:pt x="12700" y="127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Freeform: Shape 5"/>
          <p:cNvSpPr/>
          <p:nvPr userDrawn="1"/>
        </p:nvSpPr>
        <p:spPr>
          <a:xfrm>
            <a:off x="9155502" y="6845300"/>
            <a:ext cx="12700" cy="12700"/>
          </a:xfrm>
          <a:custGeom>
            <a:avLst/>
            <a:gdLst>
              <a:gd name="connsiteX0" fmla="*/ 12700 w 12700"/>
              <a:gd name="connsiteY0" fmla="*/ 0 h 12700"/>
              <a:gd name="connsiteX1" fmla="*/ 12700 w 12700"/>
              <a:gd name="connsiteY1" fmla="*/ 12700 h 12700"/>
              <a:gd name="connsiteX2" fmla="*/ 0 w 12700"/>
              <a:gd name="connsiteY2" fmla="*/ 12700 h 12700"/>
              <a:gd name="connsiteX3" fmla="*/ 12700 w 12700"/>
              <a:gd name="connsiteY3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" h="12700">
                <a:moveTo>
                  <a:pt x="12700" y="0"/>
                </a:moveTo>
                <a:lnTo>
                  <a:pt x="12700" y="12700"/>
                </a:lnTo>
                <a:lnTo>
                  <a:pt x="0" y="12700"/>
                </a:lnTo>
                <a:lnTo>
                  <a:pt x="1270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8686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 userDrawn="1"/>
        </p:nvSpPr>
        <p:spPr>
          <a:xfrm>
            <a:off x="5315854" y="0"/>
            <a:ext cx="11695796" cy="6858000"/>
          </a:xfrm>
          <a:prstGeom prst="parallelogram">
            <a:avLst>
              <a:gd name="adj" fmla="val 10063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 rot="300380">
            <a:off x="6763096" y="1534698"/>
            <a:ext cx="4309022" cy="2867729"/>
          </a:xfrm>
          <a:custGeom>
            <a:avLst/>
            <a:gdLst>
              <a:gd name="connsiteX0" fmla="*/ 0 w 3507697"/>
              <a:gd name="connsiteY0" fmla="*/ 0 h 2338388"/>
              <a:gd name="connsiteX1" fmla="*/ 3507697 w 3507697"/>
              <a:gd name="connsiteY1" fmla="*/ 0 h 2338388"/>
              <a:gd name="connsiteX2" fmla="*/ 3507697 w 3507697"/>
              <a:gd name="connsiteY2" fmla="*/ 2338388 h 2338388"/>
              <a:gd name="connsiteX3" fmla="*/ 0 w 3507697"/>
              <a:gd name="connsiteY3" fmla="*/ 2338388 h 2338388"/>
              <a:gd name="connsiteX4" fmla="*/ 0 w 3507697"/>
              <a:gd name="connsiteY4" fmla="*/ 0 h 2338388"/>
              <a:gd name="connsiteX0" fmla="*/ 0 w 3783518"/>
              <a:gd name="connsiteY0" fmla="*/ 169497 h 2507885"/>
              <a:gd name="connsiteX1" fmla="*/ 3783518 w 3783518"/>
              <a:gd name="connsiteY1" fmla="*/ 0 h 2507885"/>
              <a:gd name="connsiteX2" fmla="*/ 3507697 w 3783518"/>
              <a:gd name="connsiteY2" fmla="*/ 2507885 h 2507885"/>
              <a:gd name="connsiteX3" fmla="*/ 0 w 3783518"/>
              <a:gd name="connsiteY3" fmla="*/ 2507885 h 2507885"/>
              <a:gd name="connsiteX4" fmla="*/ 0 w 3783518"/>
              <a:gd name="connsiteY4" fmla="*/ 169497 h 2507885"/>
              <a:gd name="connsiteX0" fmla="*/ 0 w 3889791"/>
              <a:gd name="connsiteY0" fmla="*/ 178806 h 2517194"/>
              <a:gd name="connsiteX1" fmla="*/ 3889791 w 3889791"/>
              <a:gd name="connsiteY1" fmla="*/ 0 h 2517194"/>
              <a:gd name="connsiteX2" fmla="*/ 3507697 w 3889791"/>
              <a:gd name="connsiteY2" fmla="*/ 2517194 h 2517194"/>
              <a:gd name="connsiteX3" fmla="*/ 0 w 3889791"/>
              <a:gd name="connsiteY3" fmla="*/ 2517194 h 2517194"/>
              <a:gd name="connsiteX4" fmla="*/ 0 w 3889791"/>
              <a:gd name="connsiteY4" fmla="*/ 178806 h 2517194"/>
              <a:gd name="connsiteX0" fmla="*/ 0 w 3966642"/>
              <a:gd name="connsiteY0" fmla="*/ 262030 h 2600418"/>
              <a:gd name="connsiteX1" fmla="*/ 3966642 w 3966642"/>
              <a:gd name="connsiteY1" fmla="*/ 0 h 2600418"/>
              <a:gd name="connsiteX2" fmla="*/ 3507697 w 3966642"/>
              <a:gd name="connsiteY2" fmla="*/ 2600418 h 2600418"/>
              <a:gd name="connsiteX3" fmla="*/ 0 w 3966642"/>
              <a:gd name="connsiteY3" fmla="*/ 2600418 h 2600418"/>
              <a:gd name="connsiteX4" fmla="*/ 0 w 3966642"/>
              <a:gd name="connsiteY4" fmla="*/ 262030 h 2600418"/>
              <a:gd name="connsiteX0" fmla="*/ 0 w 4072250"/>
              <a:gd name="connsiteY0" fmla="*/ 278931 h 2617319"/>
              <a:gd name="connsiteX1" fmla="*/ 4072250 w 4072250"/>
              <a:gd name="connsiteY1" fmla="*/ 0 h 2617319"/>
              <a:gd name="connsiteX2" fmla="*/ 3507697 w 4072250"/>
              <a:gd name="connsiteY2" fmla="*/ 2617319 h 2617319"/>
              <a:gd name="connsiteX3" fmla="*/ 0 w 4072250"/>
              <a:gd name="connsiteY3" fmla="*/ 2617319 h 2617319"/>
              <a:gd name="connsiteX4" fmla="*/ 0 w 4072250"/>
              <a:gd name="connsiteY4" fmla="*/ 278931 h 2617319"/>
              <a:gd name="connsiteX0" fmla="*/ 0 w 4128988"/>
              <a:gd name="connsiteY0" fmla="*/ 329796 h 2668184"/>
              <a:gd name="connsiteX1" fmla="*/ 4128988 w 4128988"/>
              <a:gd name="connsiteY1" fmla="*/ 0 h 2668184"/>
              <a:gd name="connsiteX2" fmla="*/ 3507697 w 4128988"/>
              <a:gd name="connsiteY2" fmla="*/ 2668184 h 2668184"/>
              <a:gd name="connsiteX3" fmla="*/ 0 w 4128988"/>
              <a:gd name="connsiteY3" fmla="*/ 2668184 h 2668184"/>
              <a:gd name="connsiteX4" fmla="*/ 0 w 4128988"/>
              <a:gd name="connsiteY4" fmla="*/ 329796 h 2668184"/>
              <a:gd name="connsiteX0" fmla="*/ 0 w 4086102"/>
              <a:gd name="connsiteY0" fmla="*/ 295443 h 2633831"/>
              <a:gd name="connsiteX1" fmla="*/ 4086102 w 4086102"/>
              <a:gd name="connsiteY1" fmla="*/ 0 h 2633831"/>
              <a:gd name="connsiteX2" fmla="*/ 3507697 w 4086102"/>
              <a:gd name="connsiteY2" fmla="*/ 2633831 h 2633831"/>
              <a:gd name="connsiteX3" fmla="*/ 0 w 4086102"/>
              <a:gd name="connsiteY3" fmla="*/ 2633831 h 2633831"/>
              <a:gd name="connsiteX4" fmla="*/ 0 w 4086102"/>
              <a:gd name="connsiteY4" fmla="*/ 295443 h 2633831"/>
              <a:gd name="connsiteX0" fmla="*/ 0 w 4086102"/>
              <a:gd name="connsiteY0" fmla="*/ 295443 h 2695111"/>
              <a:gd name="connsiteX1" fmla="*/ 4086102 w 4086102"/>
              <a:gd name="connsiteY1" fmla="*/ 0 h 2695111"/>
              <a:gd name="connsiteX2" fmla="*/ 3681347 w 4086102"/>
              <a:gd name="connsiteY2" fmla="*/ 2695111 h 2695111"/>
              <a:gd name="connsiteX3" fmla="*/ 0 w 4086102"/>
              <a:gd name="connsiteY3" fmla="*/ 2633831 h 2695111"/>
              <a:gd name="connsiteX4" fmla="*/ 0 w 4086102"/>
              <a:gd name="connsiteY4" fmla="*/ 295443 h 2695111"/>
              <a:gd name="connsiteX0" fmla="*/ 0 w 4086102"/>
              <a:gd name="connsiteY0" fmla="*/ 295443 h 2798060"/>
              <a:gd name="connsiteX1" fmla="*/ 4086102 w 4086102"/>
              <a:gd name="connsiteY1" fmla="*/ 0 h 2798060"/>
              <a:gd name="connsiteX2" fmla="*/ 3728611 w 4086102"/>
              <a:gd name="connsiteY2" fmla="*/ 2798060 h 2798060"/>
              <a:gd name="connsiteX3" fmla="*/ 0 w 4086102"/>
              <a:gd name="connsiteY3" fmla="*/ 2633831 h 2798060"/>
              <a:gd name="connsiteX4" fmla="*/ 0 w 4086102"/>
              <a:gd name="connsiteY4" fmla="*/ 295443 h 2798060"/>
              <a:gd name="connsiteX0" fmla="*/ 0 w 4086102"/>
              <a:gd name="connsiteY0" fmla="*/ 295443 h 2841611"/>
              <a:gd name="connsiteX1" fmla="*/ 4086102 w 4086102"/>
              <a:gd name="connsiteY1" fmla="*/ 0 h 2841611"/>
              <a:gd name="connsiteX2" fmla="*/ 3755373 w 4086102"/>
              <a:gd name="connsiteY2" fmla="*/ 2841611 h 2841611"/>
              <a:gd name="connsiteX3" fmla="*/ 0 w 4086102"/>
              <a:gd name="connsiteY3" fmla="*/ 2633831 h 2841611"/>
              <a:gd name="connsiteX4" fmla="*/ 0 w 4086102"/>
              <a:gd name="connsiteY4" fmla="*/ 295443 h 2841611"/>
              <a:gd name="connsiteX0" fmla="*/ 0 w 4086102"/>
              <a:gd name="connsiteY0" fmla="*/ 295443 h 2832025"/>
              <a:gd name="connsiteX1" fmla="*/ 4086102 w 4086102"/>
              <a:gd name="connsiteY1" fmla="*/ 0 h 2832025"/>
              <a:gd name="connsiteX2" fmla="*/ 3777481 w 4086102"/>
              <a:gd name="connsiteY2" fmla="*/ 2832025 h 2832025"/>
              <a:gd name="connsiteX3" fmla="*/ 0 w 4086102"/>
              <a:gd name="connsiteY3" fmla="*/ 2633831 h 2832025"/>
              <a:gd name="connsiteX4" fmla="*/ 0 w 4086102"/>
              <a:gd name="connsiteY4" fmla="*/ 295443 h 2832025"/>
              <a:gd name="connsiteX0" fmla="*/ 105884 w 4191986"/>
              <a:gd name="connsiteY0" fmla="*/ 295443 h 2832025"/>
              <a:gd name="connsiteX1" fmla="*/ 4191986 w 4191986"/>
              <a:gd name="connsiteY1" fmla="*/ 0 h 2832025"/>
              <a:gd name="connsiteX2" fmla="*/ 3883365 w 4191986"/>
              <a:gd name="connsiteY2" fmla="*/ 2832025 h 2832025"/>
              <a:gd name="connsiteX3" fmla="*/ 0 w 4191986"/>
              <a:gd name="connsiteY3" fmla="*/ 2734897 h 2832025"/>
              <a:gd name="connsiteX4" fmla="*/ 105884 w 4191986"/>
              <a:gd name="connsiteY4" fmla="*/ 295443 h 2832025"/>
              <a:gd name="connsiteX0" fmla="*/ 197364 w 4283466"/>
              <a:gd name="connsiteY0" fmla="*/ 29544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197364 w 4283466"/>
              <a:gd name="connsiteY4" fmla="*/ 295443 h 2832025"/>
              <a:gd name="connsiteX0" fmla="*/ 284189 w 4283466"/>
              <a:gd name="connsiteY0" fmla="*/ 32608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284189 w 4283466"/>
              <a:gd name="connsiteY4" fmla="*/ 326083 h 2832025"/>
              <a:gd name="connsiteX0" fmla="*/ 399383 w 4283466"/>
              <a:gd name="connsiteY0" fmla="*/ 33129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399383 w 4283466"/>
              <a:gd name="connsiteY4" fmla="*/ 331290 h 2832025"/>
              <a:gd name="connsiteX0" fmla="*/ 437338 w 4283466"/>
              <a:gd name="connsiteY0" fmla="*/ 32796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37338 w 4283466"/>
              <a:gd name="connsiteY4" fmla="*/ 327965 h 2832025"/>
              <a:gd name="connsiteX0" fmla="*/ 433348 w 4283466"/>
              <a:gd name="connsiteY0" fmla="*/ 28242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33348 w 4283466"/>
              <a:gd name="connsiteY4" fmla="*/ 282420 h 2832025"/>
              <a:gd name="connsiteX0" fmla="*/ 463712 w 4283466"/>
              <a:gd name="connsiteY0" fmla="*/ 27976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63712 w 4283466"/>
              <a:gd name="connsiteY4" fmla="*/ 279760 h 2832025"/>
              <a:gd name="connsiteX0" fmla="*/ 482344 w 4283466"/>
              <a:gd name="connsiteY0" fmla="*/ 38330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82344 w 4283466"/>
              <a:gd name="connsiteY4" fmla="*/ 383305 h 2832025"/>
              <a:gd name="connsiteX0" fmla="*/ 468699 w 4283466"/>
              <a:gd name="connsiteY0" fmla="*/ 33669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68699 w 4283466"/>
              <a:gd name="connsiteY4" fmla="*/ 336693 h 2832025"/>
              <a:gd name="connsiteX0" fmla="*/ 470534 w 4283466"/>
              <a:gd name="connsiteY0" fmla="*/ 303066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70534 w 4283466"/>
              <a:gd name="connsiteY4" fmla="*/ 303066 h 2832025"/>
              <a:gd name="connsiteX0" fmla="*/ 450309 w 4283466"/>
              <a:gd name="connsiteY0" fmla="*/ 29049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50309 w 4283466"/>
              <a:gd name="connsiteY4" fmla="*/ 290495 h 2832025"/>
              <a:gd name="connsiteX0" fmla="*/ 450309 w 4296452"/>
              <a:gd name="connsiteY0" fmla="*/ 305975 h 2847505"/>
              <a:gd name="connsiteX1" fmla="*/ 4296452 w 4296452"/>
              <a:gd name="connsiteY1" fmla="*/ 0 h 2847505"/>
              <a:gd name="connsiteX2" fmla="*/ 3974845 w 4296452"/>
              <a:gd name="connsiteY2" fmla="*/ 2847505 h 2847505"/>
              <a:gd name="connsiteX3" fmla="*/ 0 w 4296452"/>
              <a:gd name="connsiteY3" fmla="*/ 2666600 h 2847505"/>
              <a:gd name="connsiteX4" fmla="*/ 450309 w 4296452"/>
              <a:gd name="connsiteY4" fmla="*/ 305975 h 2847505"/>
              <a:gd name="connsiteX0" fmla="*/ 450309 w 4310684"/>
              <a:gd name="connsiteY0" fmla="*/ 307222 h 2848752"/>
              <a:gd name="connsiteX1" fmla="*/ 4310684 w 4310684"/>
              <a:gd name="connsiteY1" fmla="*/ 0 h 2848752"/>
              <a:gd name="connsiteX2" fmla="*/ 3974845 w 4310684"/>
              <a:gd name="connsiteY2" fmla="*/ 2848752 h 2848752"/>
              <a:gd name="connsiteX3" fmla="*/ 0 w 4310684"/>
              <a:gd name="connsiteY3" fmla="*/ 2667847 h 2848752"/>
              <a:gd name="connsiteX4" fmla="*/ 450309 w 4310684"/>
              <a:gd name="connsiteY4" fmla="*/ 307222 h 2848752"/>
              <a:gd name="connsiteX0" fmla="*/ 450309 w 4310684"/>
              <a:gd name="connsiteY0" fmla="*/ 307222 h 2867729"/>
              <a:gd name="connsiteX1" fmla="*/ 4310684 w 4310684"/>
              <a:gd name="connsiteY1" fmla="*/ 0 h 2867729"/>
              <a:gd name="connsiteX2" fmla="*/ 3976507 w 4310684"/>
              <a:gd name="connsiteY2" fmla="*/ 2867729 h 2867729"/>
              <a:gd name="connsiteX3" fmla="*/ 0 w 4310684"/>
              <a:gd name="connsiteY3" fmla="*/ 2667847 h 2867729"/>
              <a:gd name="connsiteX4" fmla="*/ 450309 w 4310684"/>
              <a:gd name="connsiteY4" fmla="*/ 307222 h 2867729"/>
              <a:gd name="connsiteX0" fmla="*/ 445149 w 4305524"/>
              <a:gd name="connsiteY0" fmla="*/ 307222 h 2867729"/>
              <a:gd name="connsiteX1" fmla="*/ 4305524 w 4305524"/>
              <a:gd name="connsiteY1" fmla="*/ 0 h 2867729"/>
              <a:gd name="connsiteX2" fmla="*/ 3971347 w 4305524"/>
              <a:gd name="connsiteY2" fmla="*/ 2867729 h 2867729"/>
              <a:gd name="connsiteX3" fmla="*/ 0 w 4305524"/>
              <a:gd name="connsiteY3" fmla="*/ 2672175 h 2867729"/>
              <a:gd name="connsiteX4" fmla="*/ 445149 w 4305524"/>
              <a:gd name="connsiteY4" fmla="*/ 307222 h 2867729"/>
              <a:gd name="connsiteX0" fmla="*/ 441825 w 4302200"/>
              <a:gd name="connsiteY0" fmla="*/ 307222 h 2867729"/>
              <a:gd name="connsiteX1" fmla="*/ 4302200 w 4302200"/>
              <a:gd name="connsiteY1" fmla="*/ 0 h 2867729"/>
              <a:gd name="connsiteX2" fmla="*/ 3968023 w 4302200"/>
              <a:gd name="connsiteY2" fmla="*/ 2867729 h 2867729"/>
              <a:gd name="connsiteX3" fmla="*/ 0 w 4302200"/>
              <a:gd name="connsiteY3" fmla="*/ 2710129 h 2867729"/>
              <a:gd name="connsiteX4" fmla="*/ 441825 w 4302200"/>
              <a:gd name="connsiteY4" fmla="*/ 307222 h 2867729"/>
              <a:gd name="connsiteX0" fmla="*/ 448231 w 4308606"/>
              <a:gd name="connsiteY0" fmla="*/ 307222 h 2867729"/>
              <a:gd name="connsiteX1" fmla="*/ 4308606 w 4308606"/>
              <a:gd name="connsiteY1" fmla="*/ 0 h 2867729"/>
              <a:gd name="connsiteX2" fmla="*/ 3974429 w 4308606"/>
              <a:gd name="connsiteY2" fmla="*/ 2867729 h 2867729"/>
              <a:gd name="connsiteX3" fmla="*/ 0 w 4308606"/>
              <a:gd name="connsiteY3" fmla="*/ 2691567 h 2867729"/>
              <a:gd name="connsiteX4" fmla="*/ 448231 w 4308606"/>
              <a:gd name="connsiteY4" fmla="*/ 307222 h 2867729"/>
              <a:gd name="connsiteX0" fmla="*/ 448647 w 4309022"/>
              <a:gd name="connsiteY0" fmla="*/ 307222 h 2867729"/>
              <a:gd name="connsiteX1" fmla="*/ 4309022 w 4309022"/>
              <a:gd name="connsiteY1" fmla="*/ 0 h 2867729"/>
              <a:gd name="connsiteX2" fmla="*/ 3974845 w 4309022"/>
              <a:gd name="connsiteY2" fmla="*/ 2867729 h 2867729"/>
              <a:gd name="connsiteX3" fmla="*/ 0 w 4309022"/>
              <a:gd name="connsiteY3" fmla="*/ 2686822 h 2867729"/>
              <a:gd name="connsiteX4" fmla="*/ 448647 w 4309022"/>
              <a:gd name="connsiteY4" fmla="*/ 307222 h 286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9022" h="2867729">
                <a:moveTo>
                  <a:pt x="448647" y="307222"/>
                </a:moveTo>
                <a:lnTo>
                  <a:pt x="4309022" y="0"/>
                </a:lnTo>
                <a:lnTo>
                  <a:pt x="3974845" y="2867729"/>
                </a:lnTo>
                <a:lnTo>
                  <a:pt x="0" y="2686822"/>
                </a:lnTo>
                <a:lnTo>
                  <a:pt x="448647" y="3072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114300">
              <a:prstClr val="black"/>
            </a:innerShdw>
          </a:effectLst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286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848710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428759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008808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249587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96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 nodePh="1">
                                  <p:stCondLst>
                                    <p:cond delay="27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0" grpId="0"/>
      <p:bldP spid="2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788510" y="-1002891"/>
            <a:ext cx="12802374" cy="6858000"/>
          </a:xfrm>
          <a:custGeom>
            <a:avLst/>
            <a:gdLst>
              <a:gd name="connsiteX0" fmla="*/ 6901685 w 12802374"/>
              <a:gd name="connsiteY0" fmla="*/ 0 h 6858000"/>
              <a:gd name="connsiteX1" fmla="*/ 12802374 w 12802374"/>
              <a:gd name="connsiteY1" fmla="*/ 0 h 6858000"/>
              <a:gd name="connsiteX2" fmla="*/ 5900689 w 12802374"/>
              <a:gd name="connsiteY2" fmla="*/ 6858000 h 6858000"/>
              <a:gd name="connsiteX3" fmla="*/ 0 w 1280237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2374" h="6858000">
                <a:moveTo>
                  <a:pt x="6901685" y="0"/>
                </a:moveTo>
                <a:lnTo>
                  <a:pt x="12802374" y="0"/>
                </a:lnTo>
                <a:lnTo>
                  <a:pt x="590068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233852" y="3805083"/>
            <a:ext cx="12802374" cy="6858000"/>
          </a:xfrm>
          <a:custGeom>
            <a:avLst/>
            <a:gdLst>
              <a:gd name="connsiteX0" fmla="*/ 6901685 w 12802374"/>
              <a:gd name="connsiteY0" fmla="*/ 0 h 6858000"/>
              <a:gd name="connsiteX1" fmla="*/ 12802374 w 12802374"/>
              <a:gd name="connsiteY1" fmla="*/ 0 h 6858000"/>
              <a:gd name="connsiteX2" fmla="*/ 5900689 w 12802374"/>
              <a:gd name="connsiteY2" fmla="*/ 6858000 h 6858000"/>
              <a:gd name="connsiteX3" fmla="*/ 0 w 1280237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2374" h="6858000">
                <a:moveTo>
                  <a:pt x="6901685" y="0"/>
                </a:moveTo>
                <a:lnTo>
                  <a:pt x="12802374" y="0"/>
                </a:lnTo>
                <a:lnTo>
                  <a:pt x="590068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82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233852" y="-3052917"/>
            <a:ext cx="12802374" cy="6858000"/>
          </a:xfrm>
          <a:custGeom>
            <a:avLst/>
            <a:gdLst>
              <a:gd name="connsiteX0" fmla="*/ 6901685 w 12802374"/>
              <a:gd name="connsiteY0" fmla="*/ 0 h 6858000"/>
              <a:gd name="connsiteX1" fmla="*/ 12802374 w 12802374"/>
              <a:gd name="connsiteY1" fmla="*/ 0 h 6858000"/>
              <a:gd name="connsiteX2" fmla="*/ 5900689 w 12802374"/>
              <a:gd name="connsiteY2" fmla="*/ 6858000 h 6858000"/>
              <a:gd name="connsiteX3" fmla="*/ 0 w 1280237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2374" h="6858000">
                <a:moveTo>
                  <a:pt x="6901685" y="0"/>
                </a:moveTo>
                <a:lnTo>
                  <a:pt x="12802374" y="0"/>
                </a:lnTo>
                <a:lnTo>
                  <a:pt x="590068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1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/>
          <p:cNvSpPr/>
          <p:nvPr userDrawn="1"/>
        </p:nvSpPr>
        <p:spPr>
          <a:xfrm flipH="1">
            <a:off x="8815740" y="38480"/>
            <a:ext cx="3423558" cy="6781040"/>
          </a:xfrm>
          <a:custGeom>
            <a:avLst/>
            <a:gdLst>
              <a:gd name="connsiteX0" fmla="*/ 7372 w 722211"/>
              <a:gd name="connsiteY0" fmla="*/ 0 h 1430484"/>
              <a:gd name="connsiteX1" fmla="*/ 627679 w 722211"/>
              <a:gd name="connsiteY1" fmla="*/ 359867 h 1430484"/>
              <a:gd name="connsiteX2" fmla="*/ 623983 w 722211"/>
              <a:gd name="connsiteY2" fmla="*/ 1076995 h 1430484"/>
              <a:gd name="connsiteX3" fmla="*/ 0 w 722211"/>
              <a:gd name="connsiteY3" fmla="*/ 1430450 h 1430484"/>
              <a:gd name="connsiteX4" fmla="*/ 3339 w 722211"/>
              <a:gd name="connsiteY4" fmla="*/ 1087814 h 1430484"/>
              <a:gd name="connsiteX5" fmla="*/ 6970 w 722211"/>
              <a:gd name="connsiteY5" fmla="*/ 1088180 h 1430484"/>
              <a:gd name="connsiteX6" fmla="*/ 379908 w 722211"/>
              <a:gd name="connsiteY6" fmla="*/ 715243 h 1430484"/>
              <a:gd name="connsiteX7" fmla="*/ 82130 w 722211"/>
              <a:gd name="connsiteY7" fmla="*/ 349883 h 1430484"/>
              <a:gd name="connsiteX8" fmla="*/ 7180 w 722211"/>
              <a:gd name="connsiteY8" fmla="*/ 342327 h 143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211" h="1430484">
                <a:moveTo>
                  <a:pt x="7372" y="0"/>
                </a:moveTo>
                <a:cubicBezTo>
                  <a:pt x="263686" y="144"/>
                  <a:pt x="500327" y="137431"/>
                  <a:pt x="627679" y="359867"/>
                </a:cubicBezTo>
                <a:cubicBezTo>
                  <a:pt x="755031" y="582304"/>
                  <a:pt x="753621" y="855882"/>
                  <a:pt x="623983" y="1076995"/>
                </a:cubicBezTo>
                <a:cubicBezTo>
                  <a:pt x="494345" y="1298107"/>
                  <a:pt x="256301" y="1432947"/>
                  <a:pt x="0" y="1430450"/>
                </a:cubicBezTo>
                <a:lnTo>
                  <a:pt x="3339" y="1087814"/>
                </a:lnTo>
                <a:lnTo>
                  <a:pt x="6970" y="1088180"/>
                </a:lnTo>
                <a:cubicBezTo>
                  <a:pt x="212938" y="1088180"/>
                  <a:pt x="379908" y="921210"/>
                  <a:pt x="379908" y="715243"/>
                </a:cubicBezTo>
                <a:cubicBezTo>
                  <a:pt x="379908" y="535022"/>
                  <a:pt x="252072" y="384658"/>
                  <a:pt x="82130" y="349883"/>
                </a:cubicBezTo>
                <a:lnTo>
                  <a:pt x="7180" y="342327"/>
                </a:lnTo>
                <a:close/>
              </a:path>
            </a:pathLst>
          </a:cu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10350" y="1966913"/>
            <a:ext cx="4816475" cy="2924175"/>
          </a:xfrm>
          <a:prstGeom prst="roundRect">
            <a:avLst>
              <a:gd name="adj" fmla="val 784"/>
            </a:avLst>
          </a:prstGeom>
          <a:effectLst>
            <a:outerShdw blurRad="1270000" sx="90000" sy="9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39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711093" y="1209368"/>
            <a:ext cx="3982632" cy="4439264"/>
          </a:xfrm>
          <a:prstGeom prst="rect">
            <a:avLst/>
          </a:pr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756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56107" y="28047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847548" y="28047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864666" y="25761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  <a:effectLst>
            <a:outerShdw blurRad="254000" dist="635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373227" y="28047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76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 nodePh="1">
                                  <p:stCondLst>
                                    <p:cond delay="2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0" grpId="0"/>
      <p:bldP spid="8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5373969" y="220967"/>
            <a:ext cx="6477824" cy="6138697"/>
          </a:xfrm>
          <a:custGeom>
            <a:avLst/>
            <a:gdLst>
              <a:gd name="connsiteX0" fmla="*/ 5932623 w 6477824"/>
              <a:gd name="connsiteY0" fmla="*/ 3607719 h 6138697"/>
              <a:gd name="connsiteX1" fmla="*/ 6012372 w 6477824"/>
              <a:gd name="connsiteY1" fmla="*/ 3612113 h 6138697"/>
              <a:gd name="connsiteX2" fmla="*/ 6185932 w 6477824"/>
              <a:gd name="connsiteY2" fmla="*/ 3700778 h 6138697"/>
              <a:gd name="connsiteX3" fmla="*/ 6193779 w 6477824"/>
              <a:gd name="connsiteY3" fmla="*/ 4172177 h 6138697"/>
              <a:gd name="connsiteX4" fmla="*/ 4873800 w 6477824"/>
              <a:gd name="connsiteY4" fmla="*/ 5536846 h 6138697"/>
              <a:gd name="connsiteX5" fmla="*/ 4402401 w 6477824"/>
              <a:gd name="connsiteY5" fmla="*/ 5544693 h 6138697"/>
              <a:gd name="connsiteX6" fmla="*/ 4394553 w 6477824"/>
              <a:gd name="connsiteY6" fmla="*/ 5073294 h 6138697"/>
              <a:gd name="connsiteX7" fmla="*/ 5714533 w 6477824"/>
              <a:gd name="connsiteY7" fmla="*/ 3708625 h 6138697"/>
              <a:gd name="connsiteX8" fmla="*/ 5932623 w 6477824"/>
              <a:gd name="connsiteY8" fmla="*/ 3607719 h 6138697"/>
              <a:gd name="connsiteX9" fmla="*/ 6044597 w 6477824"/>
              <a:gd name="connsiteY9" fmla="*/ 2394725 h 6138697"/>
              <a:gd name="connsiteX10" fmla="*/ 6124347 w 6477824"/>
              <a:gd name="connsiteY10" fmla="*/ 2399119 h 6138697"/>
              <a:gd name="connsiteX11" fmla="*/ 6297906 w 6477824"/>
              <a:gd name="connsiteY11" fmla="*/ 2487783 h 6138697"/>
              <a:gd name="connsiteX12" fmla="*/ 6305753 w 6477824"/>
              <a:gd name="connsiteY12" fmla="*/ 2959182 h 6138697"/>
              <a:gd name="connsiteX13" fmla="*/ 3328634 w 6477824"/>
              <a:gd name="connsiteY13" fmla="*/ 6037097 h 6138697"/>
              <a:gd name="connsiteX14" fmla="*/ 2857235 w 6477824"/>
              <a:gd name="connsiteY14" fmla="*/ 6044945 h 6138697"/>
              <a:gd name="connsiteX15" fmla="*/ 2849389 w 6477824"/>
              <a:gd name="connsiteY15" fmla="*/ 5573545 h 6138697"/>
              <a:gd name="connsiteX16" fmla="*/ 5826508 w 6477824"/>
              <a:gd name="connsiteY16" fmla="*/ 2495631 h 6138697"/>
              <a:gd name="connsiteX17" fmla="*/ 6044597 w 6477824"/>
              <a:gd name="connsiteY17" fmla="*/ 2394725 h 6138697"/>
              <a:gd name="connsiteX18" fmla="*/ 4383852 w 6477824"/>
              <a:gd name="connsiteY18" fmla="*/ 1911046 h 6138697"/>
              <a:gd name="connsiteX19" fmla="*/ 4463601 w 6477824"/>
              <a:gd name="connsiteY19" fmla="*/ 1915440 h 6138697"/>
              <a:gd name="connsiteX20" fmla="*/ 4637161 w 6477824"/>
              <a:gd name="connsiteY20" fmla="*/ 2004106 h 6138697"/>
              <a:gd name="connsiteX21" fmla="*/ 4645008 w 6477824"/>
              <a:gd name="connsiteY21" fmla="*/ 2475503 h 6138697"/>
              <a:gd name="connsiteX22" fmla="*/ 1631011 w 6477824"/>
              <a:gd name="connsiteY22" fmla="*/ 5591545 h 6138697"/>
              <a:gd name="connsiteX23" fmla="*/ 1159613 w 6477824"/>
              <a:gd name="connsiteY23" fmla="*/ 5599392 h 6138697"/>
              <a:gd name="connsiteX24" fmla="*/ 1151765 w 6477824"/>
              <a:gd name="connsiteY24" fmla="*/ 5127994 h 6138697"/>
              <a:gd name="connsiteX25" fmla="*/ 4165763 w 6477824"/>
              <a:gd name="connsiteY25" fmla="*/ 2011953 h 6138697"/>
              <a:gd name="connsiteX26" fmla="*/ 4383852 w 6477824"/>
              <a:gd name="connsiteY26" fmla="*/ 1911046 h 6138697"/>
              <a:gd name="connsiteX27" fmla="*/ 6122918 w 6477824"/>
              <a:gd name="connsiteY27" fmla="*/ 1219120 h 6138697"/>
              <a:gd name="connsiteX28" fmla="*/ 6202668 w 6477824"/>
              <a:gd name="connsiteY28" fmla="*/ 1223516 h 6138697"/>
              <a:gd name="connsiteX29" fmla="*/ 6376226 w 6477824"/>
              <a:gd name="connsiteY29" fmla="*/ 1312179 h 6138697"/>
              <a:gd name="connsiteX30" fmla="*/ 6384072 w 6477824"/>
              <a:gd name="connsiteY30" fmla="*/ 1783575 h 6138697"/>
              <a:gd name="connsiteX31" fmla="*/ 2905912 w 6477824"/>
              <a:gd name="connsiteY31" fmla="*/ 5379497 h 6138697"/>
              <a:gd name="connsiteX32" fmla="*/ 2434514 w 6477824"/>
              <a:gd name="connsiteY32" fmla="*/ 5387345 h 6138697"/>
              <a:gd name="connsiteX33" fmla="*/ 2426667 w 6477824"/>
              <a:gd name="connsiteY33" fmla="*/ 4915946 h 6138697"/>
              <a:gd name="connsiteX34" fmla="*/ 5904827 w 6477824"/>
              <a:gd name="connsiteY34" fmla="*/ 1320025 h 6138697"/>
              <a:gd name="connsiteX35" fmla="*/ 6122918 w 6477824"/>
              <a:gd name="connsiteY35" fmla="*/ 1219120 h 6138697"/>
              <a:gd name="connsiteX36" fmla="*/ 2630391 w 6477824"/>
              <a:gd name="connsiteY36" fmla="*/ 437382 h 6138697"/>
              <a:gd name="connsiteX37" fmla="*/ 2710140 w 6477824"/>
              <a:gd name="connsiteY37" fmla="*/ 441778 h 6138697"/>
              <a:gd name="connsiteX38" fmla="*/ 2883699 w 6477824"/>
              <a:gd name="connsiteY38" fmla="*/ 530441 h 6138697"/>
              <a:gd name="connsiteX39" fmla="*/ 2891546 w 6477824"/>
              <a:gd name="connsiteY39" fmla="*/ 1001840 h 6138697"/>
              <a:gd name="connsiteX40" fmla="*/ 572999 w 6477824"/>
              <a:gd name="connsiteY40" fmla="*/ 3398885 h 6138697"/>
              <a:gd name="connsiteX41" fmla="*/ 101600 w 6477824"/>
              <a:gd name="connsiteY41" fmla="*/ 3406733 h 6138697"/>
              <a:gd name="connsiteX42" fmla="*/ 93753 w 6477824"/>
              <a:gd name="connsiteY42" fmla="*/ 2935335 h 6138697"/>
              <a:gd name="connsiteX43" fmla="*/ 2412301 w 6477824"/>
              <a:gd name="connsiteY43" fmla="*/ 538287 h 6138697"/>
              <a:gd name="connsiteX44" fmla="*/ 2630391 w 6477824"/>
              <a:gd name="connsiteY44" fmla="*/ 437382 h 6138697"/>
              <a:gd name="connsiteX45" fmla="*/ 3711683 w 6477824"/>
              <a:gd name="connsiteY45" fmla="*/ 414113 h 6138697"/>
              <a:gd name="connsiteX46" fmla="*/ 3791432 w 6477824"/>
              <a:gd name="connsiteY46" fmla="*/ 418507 h 6138697"/>
              <a:gd name="connsiteX47" fmla="*/ 3964992 w 6477824"/>
              <a:gd name="connsiteY47" fmla="*/ 507172 h 6138697"/>
              <a:gd name="connsiteX48" fmla="*/ 3972839 w 6477824"/>
              <a:gd name="connsiteY48" fmla="*/ 978571 h 6138697"/>
              <a:gd name="connsiteX49" fmla="*/ 995720 w 6477824"/>
              <a:gd name="connsiteY49" fmla="*/ 4056485 h 6138697"/>
              <a:gd name="connsiteX50" fmla="*/ 524322 w 6477824"/>
              <a:gd name="connsiteY50" fmla="*/ 4064333 h 6138697"/>
              <a:gd name="connsiteX51" fmla="*/ 516475 w 6477824"/>
              <a:gd name="connsiteY51" fmla="*/ 3592934 h 6138697"/>
              <a:gd name="connsiteX52" fmla="*/ 3493594 w 6477824"/>
              <a:gd name="connsiteY52" fmla="*/ 515018 h 6138697"/>
              <a:gd name="connsiteX53" fmla="*/ 3711683 w 6477824"/>
              <a:gd name="connsiteY53" fmla="*/ 414113 h 6138697"/>
              <a:gd name="connsiteX54" fmla="*/ 5172859 w 6477824"/>
              <a:gd name="connsiteY54" fmla="*/ 694 h 6138697"/>
              <a:gd name="connsiteX55" fmla="*/ 5252608 w 6477824"/>
              <a:gd name="connsiteY55" fmla="*/ 5089 h 6138697"/>
              <a:gd name="connsiteX56" fmla="*/ 5426166 w 6477824"/>
              <a:gd name="connsiteY56" fmla="*/ 93754 h 6138697"/>
              <a:gd name="connsiteX57" fmla="*/ 5434014 w 6477824"/>
              <a:gd name="connsiteY57" fmla="*/ 565153 h 6138697"/>
              <a:gd name="connsiteX58" fmla="*/ 1151991 w 6477824"/>
              <a:gd name="connsiteY58" fmla="*/ 4992151 h 6138697"/>
              <a:gd name="connsiteX59" fmla="*/ 680593 w 6477824"/>
              <a:gd name="connsiteY59" fmla="*/ 4999999 h 6138697"/>
              <a:gd name="connsiteX60" fmla="*/ 672745 w 6477824"/>
              <a:gd name="connsiteY60" fmla="*/ 4528600 h 6138697"/>
              <a:gd name="connsiteX61" fmla="*/ 4954768 w 6477824"/>
              <a:gd name="connsiteY61" fmla="*/ 101601 h 6138697"/>
              <a:gd name="connsiteX62" fmla="*/ 5172859 w 6477824"/>
              <a:gd name="connsiteY62" fmla="*/ 694 h 613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477824" h="6138697">
                <a:moveTo>
                  <a:pt x="5932623" y="3607719"/>
                </a:moveTo>
                <a:cubicBezTo>
                  <a:pt x="5959235" y="3606004"/>
                  <a:pt x="5986024" y="3607466"/>
                  <a:pt x="6012372" y="3612113"/>
                </a:cubicBezTo>
                <a:cubicBezTo>
                  <a:pt x="6075607" y="3623268"/>
                  <a:pt x="6136303" y="3652776"/>
                  <a:pt x="6185932" y="3700778"/>
                </a:cubicBezTo>
                <a:cubicBezTo>
                  <a:pt x="6318271" y="3828785"/>
                  <a:pt x="6321784" y="4039836"/>
                  <a:pt x="6193779" y="4172177"/>
                </a:cubicBezTo>
                <a:lnTo>
                  <a:pt x="4873800" y="5536846"/>
                </a:lnTo>
                <a:cubicBezTo>
                  <a:pt x="4745794" y="5669186"/>
                  <a:pt x="4534741" y="5672699"/>
                  <a:pt x="4402401" y="5544693"/>
                </a:cubicBezTo>
                <a:cubicBezTo>
                  <a:pt x="4270061" y="5416686"/>
                  <a:pt x="4266548" y="5205635"/>
                  <a:pt x="4394553" y="5073294"/>
                </a:cubicBezTo>
                <a:lnTo>
                  <a:pt x="5714533" y="3708625"/>
                </a:lnTo>
                <a:cubicBezTo>
                  <a:pt x="5774535" y="3646590"/>
                  <a:pt x="5852786" y="3612863"/>
                  <a:pt x="5932623" y="3607719"/>
                </a:cubicBezTo>
                <a:close/>
                <a:moveTo>
                  <a:pt x="6044597" y="2394725"/>
                </a:moveTo>
                <a:cubicBezTo>
                  <a:pt x="6071210" y="2393010"/>
                  <a:pt x="6097999" y="2394472"/>
                  <a:pt x="6124347" y="2399119"/>
                </a:cubicBezTo>
                <a:cubicBezTo>
                  <a:pt x="6187581" y="2410275"/>
                  <a:pt x="6248277" y="2439781"/>
                  <a:pt x="6297906" y="2487783"/>
                </a:cubicBezTo>
                <a:cubicBezTo>
                  <a:pt x="6430246" y="2615790"/>
                  <a:pt x="6433758" y="2826841"/>
                  <a:pt x="6305753" y="2959182"/>
                </a:cubicBezTo>
                <a:lnTo>
                  <a:pt x="3328634" y="6037097"/>
                </a:lnTo>
                <a:cubicBezTo>
                  <a:pt x="3200628" y="6169437"/>
                  <a:pt x="2989577" y="6172951"/>
                  <a:pt x="2857235" y="6044945"/>
                </a:cubicBezTo>
                <a:cubicBezTo>
                  <a:pt x="2724896" y="5916938"/>
                  <a:pt x="2721383" y="5705886"/>
                  <a:pt x="2849389" y="5573545"/>
                </a:cubicBezTo>
                <a:lnTo>
                  <a:pt x="5826508" y="2495631"/>
                </a:lnTo>
                <a:cubicBezTo>
                  <a:pt x="5886509" y="2433596"/>
                  <a:pt x="5964760" y="2399869"/>
                  <a:pt x="6044597" y="2394725"/>
                </a:cubicBezTo>
                <a:close/>
                <a:moveTo>
                  <a:pt x="4383852" y="1911046"/>
                </a:moveTo>
                <a:cubicBezTo>
                  <a:pt x="4410464" y="1909332"/>
                  <a:pt x="4437253" y="1910793"/>
                  <a:pt x="4463601" y="1915440"/>
                </a:cubicBezTo>
                <a:cubicBezTo>
                  <a:pt x="4526835" y="1926595"/>
                  <a:pt x="4587532" y="1956102"/>
                  <a:pt x="4637161" y="2004106"/>
                </a:cubicBezTo>
                <a:cubicBezTo>
                  <a:pt x="4769501" y="2132111"/>
                  <a:pt x="4773013" y="2343163"/>
                  <a:pt x="4645008" y="2475503"/>
                </a:cubicBezTo>
                <a:lnTo>
                  <a:pt x="1631011" y="5591545"/>
                </a:lnTo>
                <a:cubicBezTo>
                  <a:pt x="1503004" y="5723885"/>
                  <a:pt x="1291952" y="5727398"/>
                  <a:pt x="1159613" y="5599392"/>
                </a:cubicBezTo>
                <a:cubicBezTo>
                  <a:pt x="1027273" y="5471386"/>
                  <a:pt x="1023759" y="5260334"/>
                  <a:pt x="1151765" y="5127994"/>
                </a:cubicBezTo>
                <a:lnTo>
                  <a:pt x="4165763" y="2011953"/>
                </a:lnTo>
                <a:cubicBezTo>
                  <a:pt x="4225765" y="1949918"/>
                  <a:pt x="4304015" y="1916191"/>
                  <a:pt x="4383852" y="1911046"/>
                </a:cubicBezTo>
                <a:close/>
                <a:moveTo>
                  <a:pt x="6122918" y="1219120"/>
                </a:moveTo>
                <a:cubicBezTo>
                  <a:pt x="6149531" y="1217406"/>
                  <a:pt x="6176319" y="1218868"/>
                  <a:pt x="6202668" y="1223516"/>
                </a:cubicBezTo>
                <a:cubicBezTo>
                  <a:pt x="6265901" y="1234669"/>
                  <a:pt x="6326597" y="1264176"/>
                  <a:pt x="6376226" y="1312179"/>
                </a:cubicBezTo>
                <a:cubicBezTo>
                  <a:pt x="6508565" y="1440185"/>
                  <a:pt x="6512078" y="1651236"/>
                  <a:pt x="6384072" y="1783575"/>
                </a:cubicBezTo>
                <a:lnTo>
                  <a:pt x="2905912" y="5379497"/>
                </a:lnTo>
                <a:cubicBezTo>
                  <a:pt x="2777906" y="5511837"/>
                  <a:pt x="2566854" y="5515350"/>
                  <a:pt x="2434514" y="5387345"/>
                </a:cubicBezTo>
                <a:cubicBezTo>
                  <a:pt x="2302174" y="5259339"/>
                  <a:pt x="2298660" y="5048287"/>
                  <a:pt x="2426667" y="4915946"/>
                </a:cubicBezTo>
                <a:lnTo>
                  <a:pt x="5904827" y="1320025"/>
                </a:lnTo>
                <a:cubicBezTo>
                  <a:pt x="5964831" y="1257990"/>
                  <a:pt x="6043080" y="1224263"/>
                  <a:pt x="6122918" y="1219120"/>
                </a:cubicBezTo>
                <a:close/>
                <a:moveTo>
                  <a:pt x="2630391" y="437382"/>
                </a:moveTo>
                <a:cubicBezTo>
                  <a:pt x="2657004" y="435667"/>
                  <a:pt x="2683792" y="437129"/>
                  <a:pt x="2710140" y="441778"/>
                </a:cubicBezTo>
                <a:cubicBezTo>
                  <a:pt x="2773374" y="452932"/>
                  <a:pt x="2834071" y="482439"/>
                  <a:pt x="2883699" y="530441"/>
                </a:cubicBezTo>
                <a:cubicBezTo>
                  <a:pt x="3016038" y="658447"/>
                  <a:pt x="3019551" y="869501"/>
                  <a:pt x="2891546" y="1001840"/>
                </a:cubicBezTo>
                <a:lnTo>
                  <a:pt x="572999" y="3398885"/>
                </a:lnTo>
                <a:cubicBezTo>
                  <a:pt x="444992" y="3531226"/>
                  <a:pt x="233940" y="3534739"/>
                  <a:pt x="101600" y="3406733"/>
                </a:cubicBezTo>
                <a:cubicBezTo>
                  <a:pt x="-30740" y="3278727"/>
                  <a:pt x="-34253" y="3067675"/>
                  <a:pt x="93753" y="2935335"/>
                </a:cubicBezTo>
                <a:lnTo>
                  <a:pt x="2412301" y="538287"/>
                </a:lnTo>
                <a:cubicBezTo>
                  <a:pt x="2472303" y="476254"/>
                  <a:pt x="2550554" y="442525"/>
                  <a:pt x="2630391" y="437382"/>
                </a:cubicBezTo>
                <a:close/>
                <a:moveTo>
                  <a:pt x="3711683" y="414113"/>
                </a:moveTo>
                <a:cubicBezTo>
                  <a:pt x="3738295" y="412399"/>
                  <a:pt x="3765084" y="413859"/>
                  <a:pt x="3791432" y="418507"/>
                </a:cubicBezTo>
                <a:cubicBezTo>
                  <a:pt x="3854667" y="429662"/>
                  <a:pt x="3915363" y="459171"/>
                  <a:pt x="3964992" y="507172"/>
                </a:cubicBezTo>
                <a:cubicBezTo>
                  <a:pt x="4097331" y="635177"/>
                  <a:pt x="4100845" y="846230"/>
                  <a:pt x="3972839" y="978571"/>
                </a:cubicBezTo>
                <a:lnTo>
                  <a:pt x="995720" y="4056485"/>
                </a:lnTo>
                <a:cubicBezTo>
                  <a:pt x="867714" y="4188825"/>
                  <a:pt x="656662" y="4192338"/>
                  <a:pt x="524322" y="4064333"/>
                </a:cubicBezTo>
                <a:cubicBezTo>
                  <a:pt x="391982" y="3936326"/>
                  <a:pt x="388469" y="3725274"/>
                  <a:pt x="516475" y="3592934"/>
                </a:cubicBezTo>
                <a:lnTo>
                  <a:pt x="3493594" y="515018"/>
                </a:lnTo>
                <a:cubicBezTo>
                  <a:pt x="3553596" y="452985"/>
                  <a:pt x="3631846" y="419258"/>
                  <a:pt x="3711683" y="414113"/>
                </a:cubicBezTo>
                <a:close/>
                <a:moveTo>
                  <a:pt x="5172859" y="694"/>
                </a:moveTo>
                <a:cubicBezTo>
                  <a:pt x="5199471" y="-1020"/>
                  <a:pt x="5226260" y="442"/>
                  <a:pt x="5252608" y="5089"/>
                </a:cubicBezTo>
                <a:cubicBezTo>
                  <a:pt x="5315842" y="16244"/>
                  <a:pt x="5376539" y="45750"/>
                  <a:pt x="5426166" y="93754"/>
                </a:cubicBezTo>
                <a:cubicBezTo>
                  <a:pt x="5558506" y="221760"/>
                  <a:pt x="5562019" y="432812"/>
                  <a:pt x="5434014" y="565153"/>
                </a:cubicBezTo>
                <a:lnTo>
                  <a:pt x="1151991" y="4992151"/>
                </a:lnTo>
                <a:cubicBezTo>
                  <a:pt x="1023985" y="5124491"/>
                  <a:pt x="812933" y="5128005"/>
                  <a:pt x="680593" y="4999999"/>
                </a:cubicBezTo>
                <a:cubicBezTo>
                  <a:pt x="548253" y="4871992"/>
                  <a:pt x="544740" y="4660940"/>
                  <a:pt x="672745" y="4528600"/>
                </a:cubicBezTo>
                <a:lnTo>
                  <a:pt x="4954768" y="101601"/>
                </a:lnTo>
                <a:cubicBezTo>
                  <a:pt x="5014770" y="39567"/>
                  <a:pt x="5093021" y="5839"/>
                  <a:pt x="5172859" y="694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67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801260" y="0"/>
            <a:ext cx="9390741" cy="6858000"/>
          </a:xfrm>
          <a:custGeom>
            <a:avLst/>
            <a:gdLst>
              <a:gd name="connsiteX0" fmla="*/ 9390741 w 9390741"/>
              <a:gd name="connsiteY0" fmla="*/ 2744432 h 6858000"/>
              <a:gd name="connsiteX1" fmla="*/ 9390741 w 9390741"/>
              <a:gd name="connsiteY1" fmla="*/ 5258113 h 6858000"/>
              <a:gd name="connsiteX2" fmla="*/ 7810132 w 9390741"/>
              <a:gd name="connsiteY2" fmla="*/ 6858000 h 6858000"/>
              <a:gd name="connsiteX3" fmla="*/ 5326741 w 9390741"/>
              <a:gd name="connsiteY3" fmla="*/ 6858000 h 6858000"/>
              <a:gd name="connsiteX4" fmla="*/ 9390741 w 9390741"/>
              <a:gd name="connsiteY4" fmla="*/ 48575 h 6858000"/>
              <a:gd name="connsiteX5" fmla="*/ 9390741 w 9390741"/>
              <a:gd name="connsiteY5" fmla="*/ 2562256 h 6858000"/>
              <a:gd name="connsiteX6" fmla="*/ 5146761 w 9390741"/>
              <a:gd name="connsiteY6" fmla="*/ 6858000 h 6858000"/>
              <a:gd name="connsiteX7" fmla="*/ 2663371 w 9390741"/>
              <a:gd name="connsiteY7" fmla="*/ 6858000 h 6858000"/>
              <a:gd name="connsiteX8" fmla="*/ 6775360 w 9390741"/>
              <a:gd name="connsiteY8" fmla="*/ 0 h 6858000"/>
              <a:gd name="connsiteX9" fmla="*/ 9258751 w 9390741"/>
              <a:gd name="connsiteY9" fmla="*/ 0 h 6858000"/>
              <a:gd name="connsiteX10" fmla="*/ 2483391 w 9390741"/>
              <a:gd name="connsiteY10" fmla="*/ 6858000 h 6858000"/>
              <a:gd name="connsiteX11" fmla="*/ 0 w 939074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390741" h="6858000">
                <a:moveTo>
                  <a:pt x="9390741" y="2744432"/>
                </a:moveTo>
                <a:lnTo>
                  <a:pt x="9390741" y="5258113"/>
                </a:lnTo>
                <a:lnTo>
                  <a:pt x="7810132" y="6858000"/>
                </a:lnTo>
                <a:lnTo>
                  <a:pt x="5326741" y="6858000"/>
                </a:lnTo>
                <a:close/>
                <a:moveTo>
                  <a:pt x="9390741" y="48575"/>
                </a:moveTo>
                <a:lnTo>
                  <a:pt x="9390741" y="2562256"/>
                </a:lnTo>
                <a:lnTo>
                  <a:pt x="5146761" y="6858000"/>
                </a:lnTo>
                <a:lnTo>
                  <a:pt x="2663371" y="6858000"/>
                </a:lnTo>
                <a:close/>
                <a:moveTo>
                  <a:pt x="6775360" y="0"/>
                </a:moveTo>
                <a:lnTo>
                  <a:pt x="9258751" y="0"/>
                </a:lnTo>
                <a:lnTo>
                  <a:pt x="248339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3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632155" y="2394157"/>
            <a:ext cx="8927690" cy="8927686"/>
          </a:xfrm>
          <a:custGeom>
            <a:avLst/>
            <a:gdLst>
              <a:gd name="connsiteX0" fmla="*/ 5560145 w 11120290"/>
              <a:gd name="connsiteY0" fmla="*/ 0 h 11120284"/>
              <a:gd name="connsiteX1" fmla="*/ 11120290 w 11120290"/>
              <a:gd name="connsiteY1" fmla="*/ 5560142 h 11120284"/>
              <a:gd name="connsiteX2" fmla="*/ 5560145 w 11120290"/>
              <a:gd name="connsiteY2" fmla="*/ 11120284 h 11120284"/>
              <a:gd name="connsiteX3" fmla="*/ 0 w 11120290"/>
              <a:gd name="connsiteY3" fmla="*/ 5560142 h 11120284"/>
              <a:gd name="connsiteX4" fmla="*/ 5560145 w 11120290"/>
              <a:gd name="connsiteY4" fmla="*/ 0 h 1112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0290" h="11120284">
                <a:moveTo>
                  <a:pt x="5560145" y="0"/>
                </a:moveTo>
                <a:cubicBezTo>
                  <a:pt x="8630928" y="0"/>
                  <a:pt x="11120290" y="2489360"/>
                  <a:pt x="11120290" y="5560142"/>
                </a:cubicBezTo>
                <a:cubicBezTo>
                  <a:pt x="11120290" y="8630924"/>
                  <a:pt x="8630928" y="11120284"/>
                  <a:pt x="5560145" y="11120284"/>
                </a:cubicBezTo>
                <a:cubicBezTo>
                  <a:pt x="2489362" y="11120284"/>
                  <a:pt x="0" y="8630924"/>
                  <a:pt x="0" y="5560142"/>
                </a:cubicBezTo>
                <a:cubicBezTo>
                  <a:pt x="0" y="2489360"/>
                  <a:pt x="2489362" y="0"/>
                  <a:pt x="55601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407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632155" y="-4463843"/>
            <a:ext cx="8927690" cy="8927686"/>
          </a:xfrm>
          <a:custGeom>
            <a:avLst/>
            <a:gdLst>
              <a:gd name="connsiteX0" fmla="*/ 5560145 w 11120290"/>
              <a:gd name="connsiteY0" fmla="*/ 0 h 11120284"/>
              <a:gd name="connsiteX1" fmla="*/ 11120290 w 11120290"/>
              <a:gd name="connsiteY1" fmla="*/ 5560142 h 11120284"/>
              <a:gd name="connsiteX2" fmla="*/ 5560145 w 11120290"/>
              <a:gd name="connsiteY2" fmla="*/ 11120284 h 11120284"/>
              <a:gd name="connsiteX3" fmla="*/ 0 w 11120290"/>
              <a:gd name="connsiteY3" fmla="*/ 5560142 h 11120284"/>
              <a:gd name="connsiteX4" fmla="*/ 5560145 w 11120290"/>
              <a:gd name="connsiteY4" fmla="*/ 0 h 1112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0290" h="11120284">
                <a:moveTo>
                  <a:pt x="5560145" y="0"/>
                </a:moveTo>
                <a:cubicBezTo>
                  <a:pt x="8630928" y="0"/>
                  <a:pt x="11120290" y="2489360"/>
                  <a:pt x="11120290" y="5560142"/>
                </a:cubicBezTo>
                <a:cubicBezTo>
                  <a:pt x="11120290" y="8630924"/>
                  <a:pt x="8630928" y="11120284"/>
                  <a:pt x="5560145" y="11120284"/>
                </a:cubicBezTo>
                <a:cubicBezTo>
                  <a:pt x="2489362" y="11120284"/>
                  <a:pt x="0" y="8630924"/>
                  <a:pt x="0" y="5560142"/>
                </a:cubicBezTo>
                <a:cubicBezTo>
                  <a:pt x="0" y="2489360"/>
                  <a:pt x="2489362" y="0"/>
                  <a:pt x="55601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905120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195207" y="589665"/>
            <a:ext cx="5693228" cy="2755858"/>
          </a:xfrm>
          <a:custGeom>
            <a:avLst/>
            <a:gdLst>
              <a:gd name="connsiteX0" fmla="*/ 2763216 w 5693228"/>
              <a:gd name="connsiteY0" fmla="*/ 0 h 2755858"/>
              <a:gd name="connsiteX1" fmla="*/ 5693228 w 5693228"/>
              <a:gd name="connsiteY1" fmla="*/ 0 h 2755858"/>
              <a:gd name="connsiteX2" fmla="*/ 2930012 w 5693228"/>
              <a:gd name="connsiteY2" fmla="*/ 2755858 h 2755858"/>
              <a:gd name="connsiteX3" fmla="*/ 0 w 5693228"/>
              <a:gd name="connsiteY3" fmla="*/ 2755858 h 275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3228" h="2755858">
                <a:moveTo>
                  <a:pt x="2763216" y="0"/>
                </a:moveTo>
                <a:lnTo>
                  <a:pt x="5693228" y="0"/>
                </a:lnTo>
                <a:lnTo>
                  <a:pt x="2930012" y="2755858"/>
                </a:lnTo>
                <a:lnTo>
                  <a:pt x="0" y="27558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303565" y="3512478"/>
            <a:ext cx="5693228" cy="2755858"/>
          </a:xfrm>
          <a:custGeom>
            <a:avLst/>
            <a:gdLst>
              <a:gd name="connsiteX0" fmla="*/ 2763216 w 5693228"/>
              <a:gd name="connsiteY0" fmla="*/ 0 h 2755858"/>
              <a:gd name="connsiteX1" fmla="*/ 5693228 w 5693228"/>
              <a:gd name="connsiteY1" fmla="*/ 0 h 2755858"/>
              <a:gd name="connsiteX2" fmla="*/ 2930012 w 5693228"/>
              <a:gd name="connsiteY2" fmla="*/ 2755858 h 2755858"/>
              <a:gd name="connsiteX3" fmla="*/ 0 w 5693228"/>
              <a:gd name="connsiteY3" fmla="*/ 2755858 h 275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3228" h="2755858">
                <a:moveTo>
                  <a:pt x="2763216" y="0"/>
                </a:moveTo>
                <a:lnTo>
                  <a:pt x="5693228" y="0"/>
                </a:lnTo>
                <a:lnTo>
                  <a:pt x="2930012" y="2755858"/>
                </a:lnTo>
                <a:lnTo>
                  <a:pt x="0" y="27558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22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0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150374" y="2207346"/>
            <a:ext cx="4630994" cy="11296647"/>
          </a:xfrm>
          <a:custGeom>
            <a:avLst/>
            <a:gdLst>
              <a:gd name="connsiteX0" fmla="*/ 4630994 w 4630994"/>
              <a:gd name="connsiteY0" fmla="*/ 0 h 11296647"/>
              <a:gd name="connsiteX1" fmla="*/ 4630994 w 4630994"/>
              <a:gd name="connsiteY1" fmla="*/ 6653288 h 11296647"/>
              <a:gd name="connsiteX2" fmla="*/ 0 w 4630994"/>
              <a:gd name="connsiteY2" fmla="*/ 11296647 h 11296647"/>
              <a:gd name="connsiteX3" fmla="*/ 0 w 4630994"/>
              <a:gd name="connsiteY3" fmla="*/ 4643358 h 1129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994" h="11296647">
                <a:moveTo>
                  <a:pt x="4630994" y="0"/>
                </a:moveTo>
                <a:lnTo>
                  <a:pt x="4630994" y="6653288"/>
                </a:lnTo>
                <a:lnTo>
                  <a:pt x="0" y="11296647"/>
                </a:lnTo>
                <a:lnTo>
                  <a:pt x="0" y="46433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Right Triangle 5"/>
          <p:cNvSpPr/>
          <p:nvPr userDrawn="1"/>
        </p:nvSpPr>
        <p:spPr>
          <a:xfrm flipH="1">
            <a:off x="8070850" y="2736850"/>
            <a:ext cx="4121150" cy="4121150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17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150374" y="-4686296"/>
            <a:ext cx="4630994" cy="11296647"/>
          </a:xfrm>
          <a:custGeom>
            <a:avLst/>
            <a:gdLst>
              <a:gd name="connsiteX0" fmla="*/ 4630994 w 4630994"/>
              <a:gd name="connsiteY0" fmla="*/ 0 h 11296647"/>
              <a:gd name="connsiteX1" fmla="*/ 4630994 w 4630994"/>
              <a:gd name="connsiteY1" fmla="*/ 6653288 h 11296647"/>
              <a:gd name="connsiteX2" fmla="*/ 0 w 4630994"/>
              <a:gd name="connsiteY2" fmla="*/ 11296647 h 11296647"/>
              <a:gd name="connsiteX3" fmla="*/ 0 w 4630994"/>
              <a:gd name="connsiteY3" fmla="*/ 4643358 h 1129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994" h="11296647">
                <a:moveTo>
                  <a:pt x="4630994" y="0"/>
                </a:moveTo>
                <a:lnTo>
                  <a:pt x="4630994" y="6653288"/>
                </a:lnTo>
                <a:lnTo>
                  <a:pt x="0" y="11296647"/>
                </a:lnTo>
                <a:lnTo>
                  <a:pt x="0" y="46433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Freeform: Shape 3"/>
          <p:cNvSpPr/>
          <p:nvPr userDrawn="1"/>
        </p:nvSpPr>
        <p:spPr>
          <a:xfrm>
            <a:off x="1150374" y="0"/>
            <a:ext cx="11041626" cy="6858000"/>
          </a:xfrm>
          <a:custGeom>
            <a:avLst/>
            <a:gdLst>
              <a:gd name="connsiteX0" fmla="*/ 6876311 w 11041626"/>
              <a:gd name="connsiteY0" fmla="*/ 0 h 6858000"/>
              <a:gd name="connsiteX1" fmla="*/ 11041626 w 11041626"/>
              <a:gd name="connsiteY1" fmla="*/ 0 h 6858000"/>
              <a:gd name="connsiteX2" fmla="*/ 11041626 w 11041626"/>
              <a:gd name="connsiteY2" fmla="*/ 4876801 h 6858000"/>
              <a:gd name="connsiteX3" fmla="*/ 9060427 w 11041626"/>
              <a:gd name="connsiteY3" fmla="*/ 6858000 h 6858000"/>
              <a:gd name="connsiteX4" fmla="*/ 0 w 110416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626" h="6858000">
                <a:moveTo>
                  <a:pt x="6876311" y="0"/>
                </a:moveTo>
                <a:lnTo>
                  <a:pt x="11041626" y="0"/>
                </a:lnTo>
                <a:lnTo>
                  <a:pt x="11041626" y="4876801"/>
                </a:lnTo>
                <a:lnTo>
                  <a:pt x="90604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659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 userDrawn="1"/>
        </p:nvSpPr>
        <p:spPr>
          <a:xfrm flipH="1" flipV="1">
            <a:off x="0" y="0"/>
            <a:ext cx="11041626" cy="6858000"/>
          </a:xfrm>
          <a:custGeom>
            <a:avLst/>
            <a:gdLst>
              <a:gd name="connsiteX0" fmla="*/ 6876311 w 11041626"/>
              <a:gd name="connsiteY0" fmla="*/ 0 h 6858000"/>
              <a:gd name="connsiteX1" fmla="*/ 11041626 w 11041626"/>
              <a:gd name="connsiteY1" fmla="*/ 0 h 6858000"/>
              <a:gd name="connsiteX2" fmla="*/ 11041626 w 11041626"/>
              <a:gd name="connsiteY2" fmla="*/ 4876801 h 6858000"/>
              <a:gd name="connsiteX3" fmla="*/ 9060427 w 11041626"/>
              <a:gd name="connsiteY3" fmla="*/ 6858000 h 6858000"/>
              <a:gd name="connsiteX4" fmla="*/ 0 w 110416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626" h="6858000">
                <a:moveTo>
                  <a:pt x="6876311" y="0"/>
                </a:moveTo>
                <a:lnTo>
                  <a:pt x="11041626" y="0"/>
                </a:lnTo>
                <a:lnTo>
                  <a:pt x="11041626" y="4876801"/>
                </a:lnTo>
                <a:lnTo>
                  <a:pt x="90604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3" y="-2047995"/>
            <a:ext cx="4471308" cy="8239247"/>
          </a:xfrm>
          <a:custGeom>
            <a:avLst/>
            <a:gdLst>
              <a:gd name="connsiteX0" fmla="*/ 4471308 w 4471308"/>
              <a:gd name="connsiteY0" fmla="*/ 0 h 8239247"/>
              <a:gd name="connsiteX1" fmla="*/ 4471308 w 4471308"/>
              <a:gd name="connsiteY1" fmla="*/ 3756001 h 8239247"/>
              <a:gd name="connsiteX2" fmla="*/ 0 w 4471308"/>
              <a:gd name="connsiteY2" fmla="*/ 8239247 h 8239247"/>
              <a:gd name="connsiteX3" fmla="*/ 0 w 4471308"/>
              <a:gd name="connsiteY3" fmla="*/ 4483246 h 823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308" h="8239247">
                <a:moveTo>
                  <a:pt x="4471308" y="0"/>
                </a:moveTo>
                <a:lnTo>
                  <a:pt x="4471308" y="3756001"/>
                </a:lnTo>
                <a:lnTo>
                  <a:pt x="0" y="8239247"/>
                </a:lnTo>
                <a:lnTo>
                  <a:pt x="0" y="448324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556908" y="-1235195"/>
            <a:ext cx="4471308" cy="8239247"/>
          </a:xfrm>
          <a:custGeom>
            <a:avLst/>
            <a:gdLst>
              <a:gd name="connsiteX0" fmla="*/ 4471308 w 4471308"/>
              <a:gd name="connsiteY0" fmla="*/ 0 h 8239247"/>
              <a:gd name="connsiteX1" fmla="*/ 4471308 w 4471308"/>
              <a:gd name="connsiteY1" fmla="*/ 3756001 h 8239247"/>
              <a:gd name="connsiteX2" fmla="*/ 0 w 4471308"/>
              <a:gd name="connsiteY2" fmla="*/ 8239247 h 8239247"/>
              <a:gd name="connsiteX3" fmla="*/ 0 w 4471308"/>
              <a:gd name="connsiteY3" fmla="*/ 4483246 h 823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308" h="8239247">
                <a:moveTo>
                  <a:pt x="4471308" y="0"/>
                </a:moveTo>
                <a:lnTo>
                  <a:pt x="4471308" y="3756001"/>
                </a:lnTo>
                <a:lnTo>
                  <a:pt x="0" y="8239247"/>
                </a:lnTo>
                <a:lnTo>
                  <a:pt x="0" y="448324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7341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859329" y="1282683"/>
            <a:ext cx="4882080" cy="4882080"/>
          </a:xfrm>
          <a:custGeom>
            <a:avLst/>
            <a:gdLst>
              <a:gd name="connsiteX0" fmla="*/ 4112631 w 4882080"/>
              <a:gd name="connsiteY0" fmla="*/ 0 h 4882080"/>
              <a:gd name="connsiteX1" fmla="*/ 4656715 w 4882080"/>
              <a:gd name="connsiteY1" fmla="*/ 225367 h 4882080"/>
              <a:gd name="connsiteX2" fmla="*/ 4656714 w 4882080"/>
              <a:gd name="connsiteY2" fmla="*/ 225366 h 4882080"/>
              <a:gd name="connsiteX3" fmla="*/ 4656714 w 4882080"/>
              <a:gd name="connsiteY3" fmla="*/ 1313532 h 4882080"/>
              <a:gd name="connsiteX4" fmla="*/ 1313534 w 4882080"/>
              <a:gd name="connsiteY4" fmla="*/ 4656714 h 4882080"/>
              <a:gd name="connsiteX5" fmla="*/ 225368 w 4882080"/>
              <a:gd name="connsiteY5" fmla="*/ 4656714 h 4882080"/>
              <a:gd name="connsiteX6" fmla="*/ 225367 w 4882080"/>
              <a:gd name="connsiteY6" fmla="*/ 4656714 h 4882080"/>
              <a:gd name="connsiteX7" fmla="*/ 225367 w 4882080"/>
              <a:gd name="connsiteY7" fmla="*/ 3568548 h 4882080"/>
              <a:gd name="connsiteX8" fmla="*/ 3568548 w 4882080"/>
              <a:gd name="connsiteY8" fmla="*/ 225367 h 4882080"/>
              <a:gd name="connsiteX9" fmla="*/ 4112631 w 4882080"/>
              <a:gd name="connsiteY9" fmla="*/ 0 h 488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2080" h="4882080">
                <a:moveTo>
                  <a:pt x="4112631" y="0"/>
                </a:moveTo>
                <a:cubicBezTo>
                  <a:pt x="4309551" y="0"/>
                  <a:pt x="4506470" y="75122"/>
                  <a:pt x="4656715" y="225367"/>
                </a:cubicBezTo>
                <a:lnTo>
                  <a:pt x="4656714" y="225366"/>
                </a:lnTo>
                <a:cubicBezTo>
                  <a:pt x="4957203" y="525855"/>
                  <a:pt x="4957203" y="1013043"/>
                  <a:pt x="4656714" y="1313532"/>
                </a:cubicBezTo>
                <a:lnTo>
                  <a:pt x="1313534" y="4656714"/>
                </a:lnTo>
                <a:cubicBezTo>
                  <a:pt x="1013045" y="4957203"/>
                  <a:pt x="525857" y="4957203"/>
                  <a:pt x="225368" y="4656714"/>
                </a:cubicBezTo>
                <a:lnTo>
                  <a:pt x="225367" y="4656714"/>
                </a:lnTo>
                <a:cubicBezTo>
                  <a:pt x="-75122" y="4356225"/>
                  <a:pt x="-75122" y="3869037"/>
                  <a:pt x="225367" y="3568548"/>
                </a:cubicBezTo>
                <a:lnTo>
                  <a:pt x="3568548" y="225367"/>
                </a:lnTo>
                <a:cubicBezTo>
                  <a:pt x="3718792" y="75122"/>
                  <a:pt x="3915712" y="0"/>
                  <a:pt x="41126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632251" y="987959"/>
            <a:ext cx="4882080" cy="4882080"/>
          </a:xfrm>
          <a:custGeom>
            <a:avLst/>
            <a:gdLst>
              <a:gd name="connsiteX0" fmla="*/ 4112631 w 4882080"/>
              <a:gd name="connsiteY0" fmla="*/ 0 h 4882080"/>
              <a:gd name="connsiteX1" fmla="*/ 4656715 w 4882080"/>
              <a:gd name="connsiteY1" fmla="*/ 225367 h 4882080"/>
              <a:gd name="connsiteX2" fmla="*/ 4656714 w 4882080"/>
              <a:gd name="connsiteY2" fmla="*/ 225366 h 4882080"/>
              <a:gd name="connsiteX3" fmla="*/ 4656714 w 4882080"/>
              <a:gd name="connsiteY3" fmla="*/ 1313532 h 4882080"/>
              <a:gd name="connsiteX4" fmla="*/ 1313534 w 4882080"/>
              <a:gd name="connsiteY4" fmla="*/ 4656714 h 4882080"/>
              <a:gd name="connsiteX5" fmla="*/ 225368 w 4882080"/>
              <a:gd name="connsiteY5" fmla="*/ 4656714 h 4882080"/>
              <a:gd name="connsiteX6" fmla="*/ 225367 w 4882080"/>
              <a:gd name="connsiteY6" fmla="*/ 4656714 h 4882080"/>
              <a:gd name="connsiteX7" fmla="*/ 225367 w 4882080"/>
              <a:gd name="connsiteY7" fmla="*/ 3568548 h 4882080"/>
              <a:gd name="connsiteX8" fmla="*/ 3568548 w 4882080"/>
              <a:gd name="connsiteY8" fmla="*/ 225367 h 4882080"/>
              <a:gd name="connsiteX9" fmla="*/ 4112631 w 4882080"/>
              <a:gd name="connsiteY9" fmla="*/ 0 h 488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2080" h="4882080">
                <a:moveTo>
                  <a:pt x="4112631" y="0"/>
                </a:moveTo>
                <a:cubicBezTo>
                  <a:pt x="4309551" y="0"/>
                  <a:pt x="4506470" y="75122"/>
                  <a:pt x="4656715" y="225367"/>
                </a:cubicBezTo>
                <a:lnTo>
                  <a:pt x="4656714" y="225366"/>
                </a:lnTo>
                <a:cubicBezTo>
                  <a:pt x="4957203" y="525855"/>
                  <a:pt x="4957203" y="1013043"/>
                  <a:pt x="4656714" y="1313532"/>
                </a:cubicBezTo>
                <a:lnTo>
                  <a:pt x="1313534" y="4656714"/>
                </a:lnTo>
                <a:cubicBezTo>
                  <a:pt x="1013045" y="4957203"/>
                  <a:pt x="525857" y="4957203"/>
                  <a:pt x="225368" y="4656714"/>
                </a:cubicBezTo>
                <a:lnTo>
                  <a:pt x="225367" y="4656714"/>
                </a:lnTo>
                <a:cubicBezTo>
                  <a:pt x="-75122" y="4356225"/>
                  <a:pt x="-75122" y="3869037"/>
                  <a:pt x="225367" y="3568548"/>
                </a:cubicBezTo>
                <a:lnTo>
                  <a:pt x="3568548" y="225367"/>
                </a:lnTo>
                <a:cubicBezTo>
                  <a:pt x="3718792" y="75122"/>
                  <a:pt x="3915712" y="0"/>
                  <a:pt x="4112631" y="0"/>
                </a:cubicBezTo>
                <a:close/>
              </a:path>
            </a:pathLst>
          </a:custGeom>
          <a:effectLst>
            <a:outerShdw blurRad="1270000" dist="76200" dir="8100000" sx="80000" sy="8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5450590" y="693237"/>
            <a:ext cx="4882080" cy="4882080"/>
          </a:xfrm>
          <a:custGeom>
            <a:avLst/>
            <a:gdLst>
              <a:gd name="connsiteX0" fmla="*/ 4112631 w 4882080"/>
              <a:gd name="connsiteY0" fmla="*/ 0 h 4882080"/>
              <a:gd name="connsiteX1" fmla="*/ 4656715 w 4882080"/>
              <a:gd name="connsiteY1" fmla="*/ 225367 h 4882080"/>
              <a:gd name="connsiteX2" fmla="*/ 4656714 w 4882080"/>
              <a:gd name="connsiteY2" fmla="*/ 225366 h 4882080"/>
              <a:gd name="connsiteX3" fmla="*/ 4656714 w 4882080"/>
              <a:gd name="connsiteY3" fmla="*/ 1313532 h 4882080"/>
              <a:gd name="connsiteX4" fmla="*/ 1313534 w 4882080"/>
              <a:gd name="connsiteY4" fmla="*/ 4656714 h 4882080"/>
              <a:gd name="connsiteX5" fmla="*/ 225368 w 4882080"/>
              <a:gd name="connsiteY5" fmla="*/ 4656714 h 4882080"/>
              <a:gd name="connsiteX6" fmla="*/ 225367 w 4882080"/>
              <a:gd name="connsiteY6" fmla="*/ 4656714 h 4882080"/>
              <a:gd name="connsiteX7" fmla="*/ 225367 w 4882080"/>
              <a:gd name="connsiteY7" fmla="*/ 3568548 h 4882080"/>
              <a:gd name="connsiteX8" fmla="*/ 3568548 w 4882080"/>
              <a:gd name="connsiteY8" fmla="*/ 225367 h 4882080"/>
              <a:gd name="connsiteX9" fmla="*/ 4112631 w 4882080"/>
              <a:gd name="connsiteY9" fmla="*/ 0 h 488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2080" h="4882080">
                <a:moveTo>
                  <a:pt x="4112631" y="0"/>
                </a:moveTo>
                <a:cubicBezTo>
                  <a:pt x="4309551" y="0"/>
                  <a:pt x="4506470" y="75122"/>
                  <a:pt x="4656715" y="225367"/>
                </a:cubicBezTo>
                <a:lnTo>
                  <a:pt x="4656714" y="225366"/>
                </a:lnTo>
                <a:cubicBezTo>
                  <a:pt x="4957203" y="525855"/>
                  <a:pt x="4957203" y="1013043"/>
                  <a:pt x="4656714" y="1313532"/>
                </a:cubicBezTo>
                <a:lnTo>
                  <a:pt x="1313534" y="4656714"/>
                </a:lnTo>
                <a:cubicBezTo>
                  <a:pt x="1013045" y="4957203"/>
                  <a:pt x="525857" y="4957203"/>
                  <a:pt x="225368" y="4656714"/>
                </a:cubicBezTo>
                <a:lnTo>
                  <a:pt x="225367" y="4656714"/>
                </a:lnTo>
                <a:cubicBezTo>
                  <a:pt x="-75122" y="4356225"/>
                  <a:pt x="-75122" y="3869037"/>
                  <a:pt x="225367" y="3568548"/>
                </a:cubicBezTo>
                <a:lnTo>
                  <a:pt x="3568548" y="225367"/>
                </a:lnTo>
                <a:cubicBezTo>
                  <a:pt x="3718792" y="75122"/>
                  <a:pt x="3915712" y="0"/>
                  <a:pt x="4112631" y="0"/>
                </a:cubicBezTo>
                <a:close/>
              </a:path>
            </a:pathLst>
          </a:custGeom>
          <a:effectLst>
            <a:outerShdw blurRad="1270000" dist="76200" dir="8100000" sx="80000" sy="8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5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22671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3846512" y="1179523"/>
            <a:ext cx="4498976" cy="4498954"/>
          </a:xfrm>
          <a:custGeom>
            <a:avLst/>
            <a:gdLst>
              <a:gd name="connsiteX0" fmla="*/ 2249488 w 4498976"/>
              <a:gd name="connsiteY0" fmla="*/ 900567 h 4498954"/>
              <a:gd name="connsiteX1" fmla="*/ 900572 w 4498976"/>
              <a:gd name="connsiteY1" fmla="*/ 2249477 h 4498954"/>
              <a:gd name="connsiteX2" fmla="*/ 2249488 w 4498976"/>
              <a:gd name="connsiteY2" fmla="*/ 3598387 h 4498954"/>
              <a:gd name="connsiteX3" fmla="*/ 3598404 w 4498976"/>
              <a:gd name="connsiteY3" fmla="*/ 2249477 h 4498954"/>
              <a:gd name="connsiteX4" fmla="*/ 2249488 w 4498976"/>
              <a:gd name="connsiteY4" fmla="*/ 900567 h 4498954"/>
              <a:gd name="connsiteX5" fmla="*/ 2249488 w 4498976"/>
              <a:gd name="connsiteY5" fmla="*/ 0 h 4498954"/>
              <a:gd name="connsiteX6" fmla="*/ 4498976 w 4498976"/>
              <a:gd name="connsiteY6" fmla="*/ 2249477 h 4498954"/>
              <a:gd name="connsiteX7" fmla="*/ 2249488 w 4498976"/>
              <a:gd name="connsiteY7" fmla="*/ 4498954 h 4498954"/>
              <a:gd name="connsiteX8" fmla="*/ 0 w 4498976"/>
              <a:gd name="connsiteY8" fmla="*/ 2249477 h 4498954"/>
              <a:gd name="connsiteX9" fmla="*/ 2249488 w 4498976"/>
              <a:gd name="connsiteY9" fmla="*/ 0 h 4498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98976" h="4498954">
                <a:moveTo>
                  <a:pt x="2249488" y="900567"/>
                </a:moveTo>
                <a:cubicBezTo>
                  <a:pt x="1504502" y="900567"/>
                  <a:pt x="900572" y="1504495"/>
                  <a:pt x="900572" y="2249477"/>
                </a:cubicBezTo>
                <a:cubicBezTo>
                  <a:pt x="900572" y="2994459"/>
                  <a:pt x="1504502" y="3598387"/>
                  <a:pt x="2249488" y="3598387"/>
                </a:cubicBezTo>
                <a:cubicBezTo>
                  <a:pt x="2994474" y="3598387"/>
                  <a:pt x="3598404" y="2994459"/>
                  <a:pt x="3598404" y="2249477"/>
                </a:cubicBezTo>
                <a:cubicBezTo>
                  <a:pt x="3598404" y="1504495"/>
                  <a:pt x="2994474" y="900567"/>
                  <a:pt x="2249488" y="900567"/>
                </a:cubicBezTo>
                <a:close/>
                <a:moveTo>
                  <a:pt x="2249488" y="0"/>
                </a:moveTo>
                <a:cubicBezTo>
                  <a:pt x="3491846" y="0"/>
                  <a:pt x="4498976" y="1007126"/>
                  <a:pt x="4498976" y="2249477"/>
                </a:cubicBezTo>
                <a:cubicBezTo>
                  <a:pt x="4498976" y="3491829"/>
                  <a:pt x="3491846" y="4498954"/>
                  <a:pt x="2249488" y="4498954"/>
                </a:cubicBezTo>
                <a:cubicBezTo>
                  <a:pt x="1007130" y="4498954"/>
                  <a:pt x="0" y="3491829"/>
                  <a:pt x="0" y="2249477"/>
                </a:cubicBezTo>
                <a:cubicBezTo>
                  <a:pt x="0" y="1007126"/>
                  <a:pt x="1007130" y="0"/>
                  <a:pt x="22494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62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30904" y="1649186"/>
            <a:ext cx="3324816" cy="4441370"/>
          </a:xfrm>
          <a:custGeom>
            <a:avLst/>
            <a:gdLst>
              <a:gd name="connsiteX0" fmla="*/ 23673 w 3324816"/>
              <a:gd name="connsiteY0" fmla="*/ 0 h 4441370"/>
              <a:gd name="connsiteX1" fmla="*/ 3301143 w 3324816"/>
              <a:gd name="connsiteY1" fmla="*/ 0 h 4441370"/>
              <a:gd name="connsiteX2" fmla="*/ 3324816 w 3324816"/>
              <a:gd name="connsiteY2" fmla="*/ 23673 h 4441370"/>
              <a:gd name="connsiteX3" fmla="*/ 3324816 w 3324816"/>
              <a:gd name="connsiteY3" fmla="*/ 4417697 h 4441370"/>
              <a:gd name="connsiteX4" fmla="*/ 3301143 w 3324816"/>
              <a:gd name="connsiteY4" fmla="*/ 4441370 h 4441370"/>
              <a:gd name="connsiteX5" fmla="*/ 23673 w 3324816"/>
              <a:gd name="connsiteY5" fmla="*/ 4441370 h 4441370"/>
              <a:gd name="connsiteX6" fmla="*/ 0 w 3324816"/>
              <a:gd name="connsiteY6" fmla="*/ 4417697 h 4441370"/>
              <a:gd name="connsiteX7" fmla="*/ 0 w 3324816"/>
              <a:gd name="connsiteY7" fmla="*/ 23673 h 4441370"/>
              <a:gd name="connsiteX8" fmla="*/ 23673 w 3324816"/>
              <a:gd name="connsiteY8" fmla="*/ 0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816" h="4441370">
                <a:moveTo>
                  <a:pt x="23673" y="0"/>
                </a:moveTo>
                <a:lnTo>
                  <a:pt x="3301143" y="0"/>
                </a:lnTo>
                <a:cubicBezTo>
                  <a:pt x="3314217" y="0"/>
                  <a:pt x="3324816" y="10599"/>
                  <a:pt x="3324816" y="23673"/>
                </a:cubicBezTo>
                <a:lnTo>
                  <a:pt x="3324816" y="4417697"/>
                </a:lnTo>
                <a:cubicBezTo>
                  <a:pt x="3324816" y="4430771"/>
                  <a:pt x="3314217" y="4441370"/>
                  <a:pt x="3301143" y="4441370"/>
                </a:cubicBezTo>
                <a:lnTo>
                  <a:pt x="23673" y="4441370"/>
                </a:lnTo>
                <a:cubicBezTo>
                  <a:pt x="10599" y="4441370"/>
                  <a:pt x="0" y="4430771"/>
                  <a:pt x="0" y="4417697"/>
                </a:cubicBezTo>
                <a:lnTo>
                  <a:pt x="0" y="23673"/>
                </a:lnTo>
                <a:cubicBezTo>
                  <a:pt x="0" y="10599"/>
                  <a:pt x="10599" y="0"/>
                  <a:pt x="23673" y="0"/>
                </a:cubicBezTo>
                <a:close/>
              </a:path>
            </a:pathLst>
          </a:custGeom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4433592" y="1649186"/>
            <a:ext cx="3324816" cy="2348404"/>
          </a:xfrm>
          <a:custGeom>
            <a:avLst/>
            <a:gdLst>
              <a:gd name="connsiteX0" fmla="*/ 21958 w 3324816"/>
              <a:gd name="connsiteY0" fmla="*/ 0 h 2348404"/>
              <a:gd name="connsiteX1" fmla="*/ 3302858 w 3324816"/>
              <a:gd name="connsiteY1" fmla="*/ 0 h 2348404"/>
              <a:gd name="connsiteX2" fmla="*/ 3324816 w 3324816"/>
              <a:gd name="connsiteY2" fmla="*/ 21958 h 2348404"/>
              <a:gd name="connsiteX3" fmla="*/ 3324816 w 3324816"/>
              <a:gd name="connsiteY3" fmla="*/ 2348404 h 2348404"/>
              <a:gd name="connsiteX4" fmla="*/ 0 w 3324816"/>
              <a:gd name="connsiteY4" fmla="*/ 2348404 h 2348404"/>
              <a:gd name="connsiteX5" fmla="*/ 0 w 3324816"/>
              <a:gd name="connsiteY5" fmla="*/ 21958 h 2348404"/>
              <a:gd name="connsiteX6" fmla="*/ 21958 w 3324816"/>
              <a:gd name="connsiteY6" fmla="*/ 0 h 234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4816" h="2348404">
                <a:moveTo>
                  <a:pt x="21958" y="0"/>
                </a:moveTo>
                <a:lnTo>
                  <a:pt x="3302858" y="0"/>
                </a:lnTo>
                <a:cubicBezTo>
                  <a:pt x="3314985" y="0"/>
                  <a:pt x="3324816" y="9831"/>
                  <a:pt x="3324816" y="21958"/>
                </a:cubicBezTo>
                <a:lnTo>
                  <a:pt x="3324816" y="2348404"/>
                </a:lnTo>
                <a:lnTo>
                  <a:pt x="0" y="2348404"/>
                </a:lnTo>
                <a:lnTo>
                  <a:pt x="0" y="21958"/>
                </a:lnTo>
                <a:cubicBezTo>
                  <a:pt x="0" y="9831"/>
                  <a:pt x="9831" y="0"/>
                  <a:pt x="219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936280" y="1649186"/>
            <a:ext cx="3324816" cy="4441370"/>
          </a:xfrm>
          <a:custGeom>
            <a:avLst/>
            <a:gdLst>
              <a:gd name="connsiteX0" fmla="*/ 23673 w 3324816"/>
              <a:gd name="connsiteY0" fmla="*/ 0 h 4441370"/>
              <a:gd name="connsiteX1" fmla="*/ 3301143 w 3324816"/>
              <a:gd name="connsiteY1" fmla="*/ 0 h 4441370"/>
              <a:gd name="connsiteX2" fmla="*/ 3324816 w 3324816"/>
              <a:gd name="connsiteY2" fmla="*/ 23673 h 4441370"/>
              <a:gd name="connsiteX3" fmla="*/ 3324816 w 3324816"/>
              <a:gd name="connsiteY3" fmla="*/ 4417697 h 4441370"/>
              <a:gd name="connsiteX4" fmla="*/ 3301143 w 3324816"/>
              <a:gd name="connsiteY4" fmla="*/ 4441370 h 4441370"/>
              <a:gd name="connsiteX5" fmla="*/ 23673 w 3324816"/>
              <a:gd name="connsiteY5" fmla="*/ 4441370 h 4441370"/>
              <a:gd name="connsiteX6" fmla="*/ 0 w 3324816"/>
              <a:gd name="connsiteY6" fmla="*/ 4417697 h 4441370"/>
              <a:gd name="connsiteX7" fmla="*/ 0 w 3324816"/>
              <a:gd name="connsiteY7" fmla="*/ 23673 h 4441370"/>
              <a:gd name="connsiteX8" fmla="*/ 23673 w 3324816"/>
              <a:gd name="connsiteY8" fmla="*/ 0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816" h="4441370">
                <a:moveTo>
                  <a:pt x="23673" y="0"/>
                </a:moveTo>
                <a:lnTo>
                  <a:pt x="3301143" y="0"/>
                </a:lnTo>
                <a:cubicBezTo>
                  <a:pt x="3314217" y="0"/>
                  <a:pt x="3324816" y="10599"/>
                  <a:pt x="3324816" y="23673"/>
                </a:cubicBezTo>
                <a:lnTo>
                  <a:pt x="3324816" y="4417697"/>
                </a:lnTo>
                <a:cubicBezTo>
                  <a:pt x="3324816" y="4430771"/>
                  <a:pt x="3314217" y="4441370"/>
                  <a:pt x="3301143" y="4441370"/>
                </a:cubicBezTo>
                <a:lnTo>
                  <a:pt x="23673" y="4441370"/>
                </a:lnTo>
                <a:cubicBezTo>
                  <a:pt x="10599" y="4441370"/>
                  <a:pt x="0" y="4430771"/>
                  <a:pt x="0" y="4417697"/>
                </a:cubicBezTo>
                <a:lnTo>
                  <a:pt x="0" y="23673"/>
                </a:lnTo>
                <a:cubicBezTo>
                  <a:pt x="0" y="10599"/>
                  <a:pt x="10599" y="0"/>
                  <a:pt x="23673" y="0"/>
                </a:cubicBezTo>
                <a:close/>
              </a:path>
            </a:pathLst>
          </a:custGeom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53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7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21331" y="2400300"/>
            <a:ext cx="3946949" cy="2461986"/>
          </a:xfrm>
          <a:custGeom>
            <a:avLst/>
            <a:gdLst>
              <a:gd name="connsiteX0" fmla="*/ 19819 w 3946949"/>
              <a:gd name="connsiteY0" fmla="*/ 0 h 2461986"/>
              <a:gd name="connsiteX1" fmla="*/ 3927130 w 3946949"/>
              <a:gd name="connsiteY1" fmla="*/ 0 h 2461986"/>
              <a:gd name="connsiteX2" fmla="*/ 3946949 w 3946949"/>
              <a:gd name="connsiteY2" fmla="*/ 19819 h 2461986"/>
              <a:gd name="connsiteX3" fmla="*/ 3946949 w 3946949"/>
              <a:gd name="connsiteY3" fmla="*/ 2461986 h 2461986"/>
              <a:gd name="connsiteX4" fmla="*/ 0 w 3946949"/>
              <a:gd name="connsiteY4" fmla="*/ 2461986 h 2461986"/>
              <a:gd name="connsiteX5" fmla="*/ 0 w 3946949"/>
              <a:gd name="connsiteY5" fmla="*/ 19819 h 2461986"/>
              <a:gd name="connsiteX6" fmla="*/ 19819 w 3946949"/>
              <a:gd name="connsiteY6" fmla="*/ 0 h 246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6949" h="2461986">
                <a:moveTo>
                  <a:pt x="19819" y="0"/>
                </a:moveTo>
                <a:lnTo>
                  <a:pt x="3927130" y="0"/>
                </a:lnTo>
                <a:cubicBezTo>
                  <a:pt x="3938076" y="0"/>
                  <a:pt x="3946949" y="8873"/>
                  <a:pt x="3946949" y="19819"/>
                </a:cubicBezTo>
                <a:lnTo>
                  <a:pt x="3946949" y="2461986"/>
                </a:lnTo>
                <a:lnTo>
                  <a:pt x="0" y="2461986"/>
                </a:lnTo>
                <a:lnTo>
                  <a:pt x="0" y="19819"/>
                </a:lnTo>
                <a:cubicBezTo>
                  <a:pt x="0" y="8873"/>
                  <a:pt x="8873" y="0"/>
                  <a:pt x="198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419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257300" y="770165"/>
            <a:ext cx="5317671" cy="5317671"/>
          </a:xfrm>
          <a:prstGeom prst="ellipse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02842" y="2815707"/>
            <a:ext cx="1226586" cy="1226586"/>
          </a:xfrm>
          <a:custGeom>
            <a:avLst/>
            <a:gdLst>
              <a:gd name="connsiteX0" fmla="*/ 613293 w 1226586"/>
              <a:gd name="connsiteY0" fmla="*/ 0 h 1226586"/>
              <a:gd name="connsiteX1" fmla="*/ 1226586 w 1226586"/>
              <a:gd name="connsiteY1" fmla="*/ 613293 h 1226586"/>
              <a:gd name="connsiteX2" fmla="*/ 613293 w 1226586"/>
              <a:gd name="connsiteY2" fmla="*/ 1226586 h 1226586"/>
              <a:gd name="connsiteX3" fmla="*/ 0 w 1226586"/>
              <a:gd name="connsiteY3" fmla="*/ 613293 h 1226586"/>
              <a:gd name="connsiteX4" fmla="*/ 613293 w 1226586"/>
              <a:gd name="connsiteY4" fmla="*/ 0 h 1226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586" h="1226586">
                <a:moveTo>
                  <a:pt x="613293" y="0"/>
                </a:moveTo>
                <a:cubicBezTo>
                  <a:pt x="952005" y="0"/>
                  <a:pt x="1226586" y="274581"/>
                  <a:pt x="1226586" y="613293"/>
                </a:cubicBezTo>
                <a:cubicBezTo>
                  <a:pt x="1226586" y="952005"/>
                  <a:pt x="952005" y="1226586"/>
                  <a:pt x="613293" y="1226586"/>
                </a:cubicBezTo>
                <a:cubicBezTo>
                  <a:pt x="274581" y="1226586"/>
                  <a:pt x="0" y="952005"/>
                  <a:pt x="0" y="613293"/>
                </a:cubicBezTo>
                <a:cubicBezTo>
                  <a:pt x="0" y="274581"/>
                  <a:pt x="274581" y="0"/>
                  <a:pt x="6132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838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907594" y="-855407"/>
            <a:ext cx="4309192" cy="8568813"/>
          </a:xfrm>
          <a:custGeom>
            <a:avLst/>
            <a:gdLst>
              <a:gd name="connsiteX0" fmla="*/ 4285334 w 4309192"/>
              <a:gd name="connsiteY0" fmla="*/ 1 h 8568813"/>
              <a:gd name="connsiteX1" fmla="*/ 4284890 w 4309192"/>
              <a:gd name="connsiteY1" fmla="*/ 2050491 h 8568813"/>
              <a:gd name="connsiteX2" fmla="*/ 4284407 w 4309192"/>
              <a:gd name="connsiteY2" fmla="*/ 2050466 h 8568813"/>
              <a:gd name="connsiteX3" fmla="*/ 2050457 w 4309192"/>
              <a:gd name="connsiteY3" fmla="*/ 4284411 h 8568813"/>
              <a:gd name="connsiteX4" fmla="*/ 4284407 w 4309192"/>
              <a:gd name="connsiteY4" fmla="*/ 6518356 h 8568813"/>
              <a:gd name="connsiteX5" fmla="*/ 4297327 w 4309192"/>
              <a:gd name="connsiteY5" fmla="*/ 6517704 h 8568813"/>
              <a:gd name="connsiteX6" fmla="*/ 4309192 w 4309192"/>
              <a:gd name="connsiteY6" fmla="*/ 8568742 h 8568813"/>
              <a:gd name="connsiteX7" fmla="*/ 582136 w 4309192"/>
              <a:gd name="connsiteY7" fmla="*/ 6440637 h 8568813"/>
              <a:gd name="connsiteX8" fmla="*/ 570187 w 4309192"/>
              <a:gd name="connsiteY8" fmla="*/ 2148827 h 8568813"/>
              <a:gd name="connsiteX9" fmla="*/ 4285334 w 4309192"/>
              <a:gd name="connsiteY9" fmla="*/ 1 h 856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9192" h="8568813">
                <a:moveTo>
                  <a:pt x="4285334" y="1"/>
                </a:moveTo>
                <a:lnTo>
                  <a:pt x="4284890" y="2050491"/>
                </a:lnTo>
                <a:lnTo>
                  <a:pt x="4284407" y="2050466"/>
                </a:lnTo>
                <a:cubicBezTo>
                  <a:pt x="3050630" y="2050466"/>
                  <a:pt x="2050457" y="3050637"/>
                  <a:pt x="2050457" y="4284411"/>
                </a:cubicBezTo>
                <a:cubicBezTo>
                  <a:pt x="2050457" y="5518185"/>
                  <a:pt x="3050630" y="6518356"/>
                  <a:pt x="4284407" y="6518356"/>
                </a:cubicBezTo>
                <a:lnTo>
                  <a:pt x="4297327" y="6517704"/>
                </a:lnTo>
                <a:lnTo>
                  <a:pt x="4309192" y="8568742"/>
                </a:lnTo>
                <a:cubicBezTo>
                  <a:pt x="2775484" y="8577614"/>
                  <a:pt x="1354024" y="7765977"/>
                  <a:pt x="582136" y="6440637"/>
                </a:cubicBezTo>
                <a:cubicBezTo>
                  <a:pt x="-189752" y="5115297"/>
                  <a:pt x="-194309" y="3478445"/>
                  <a:pt x="570187" y="2148827"/>
                </a:cubicBezTo>
                <a:cubicBezTo>
                  <a:pt x="1334683" y="819209"/>
                  <a:pt x="2751601" y="-331"/>
                  <a:pt x="4285334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67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490833" y="-4063190"/>
            <a:ext cx="4994804" cy="4994792"/>
          </a:xfrm>
          <a:custGeom>
            <a:avLst/>
            <a:gdLst>
              <a:gd name="connsiteX0" fmla="*/ 2497402 w 4994804"/>
              <a:gd name="connsiteY0" fmla="*/ 0 h 4994792"/>
              <a:gd name="connsiteX1" fmla="*/ 4994804 w 4994804"/>
              <a:gd name="connsiteY1" fmla="*/ 2497396 h 4994792"/>
              <a:gd name="connsiteX2" fmla="*/ 2497402 w 4994804"/>
              <a:gd name="connsiteY2" fmla="*/ 4994792 h 4994792"/>
              <a:gd name="connsiteX3" fmla="*/ 0 w 4994804"/>
              <a:gd name="connsiteY3" fmla="*/ 2497396 h 4994792"/>
              <a:gd name="connsiteX4" fmla="*/ 2497402 w 4994804"/>
              <a:gd name="connsiteY4" fmla="*/ 0 h 499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4804" h="4994792">
                <a:moveTo>
                  <a:pt x="2497402" y="0"/>
                </a:moveTo>
                <a:cubicBezTo>
                  <a:pt x="3876679" y="0"/>
                  <a:pt x="4994804" y="1118122"/>
                  <a:pt x="4994804" y="2497396"/>
                </a:cubicBezTo>
                <a:cubicBezTo>
                  <a:pt x="4994804" y="3876670"/>
                  <a:pt x="3876679" y="4994792"/>
                  <a:pt x="2497402" y="4994792"/>
                </a:cubicBezTo>
                <a:cubicBezTo>
                  <a:pt x="1118125" y="4994792"/>
                  <a:pt x="0" y="3876670"/>
                  <a:pt x="0" y="2497396"/>
                </a:cubicBezTo>
                <a:cubicBezTo>
                  <a:pt x="0" y="1118122"/>
                  <a:pt x="1118125" y="0"/>
                  <a:pt x="24974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490833" y="5926394"/>
            <a:ext cx="4994804" cy="4994792"/>
          </a:xfrm>
          <a:custGeom>
            <a:avLst/>
            <a:gdLst>
              <a:gd name="connsiteX0" fmla="*/ 2497402 w 4994804"/>
              <a:gd name="connsiteY0" fmla="*/ 0 h 4994792"/>
              <a:gd name="connsiteX1" fmla="*/ 4994804 w 4994804"/>
              <a:gd name="connsiteY1" fmla="*/ 2497396 h 4994792"/>
              <a:gd name="connsiteX2" fmla="*/ 2497402 w 4994804"/>
              <a:gd name="connsiteY2" fmla="*/ 4994792 h 4994792"/>
              <a:gd name="connsiteX3" fmla="*/ 0 w 4994804"/>
              <a:gd name="connsiteY3" fmla="*/ 2497396 h 4994792"/>
              <a:gd name="connsiteX4" fmla="*/ 2497402 w 4994804"/>
              <a:gd name="connsiteY4" fmla="*/ 0 h 499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4804" h="4994792">
                <a:moveTo>
                  <a:pt x="2497402" y="0"/>
                </a:moveTo>
                <a:cubicBezTo>
                  <a:pt x="3876679" y="0"/>
                  <a:pt x="4994804" y="1118122"/>
                  <a:pt x="4994804" y="2497396"/>
                </a:cubicBezTo>
                <a:cubicBezTo>
                  <a:pt x="4994804" y="3876670"/>
                  <a:pt x="3876679" y="4994792"/>
                  <a:pt x="2497402" y="4994792"/>
                </a:cubicBezTo>
                <a:cubicBezTo>
                  <a:pt x="1118125" y="4994792"/>
                  <a:pt x="0" y="3876670"/>
                  <a:pt x="0" y="2497396"/>
                </a:cubicBezTo>
                <a:cubicBezTo>
                  <a:pt x="0" y="1118122"/>
                  <a:pt x="1118125" y="0"/>
                  <a:pt x="24974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490833" y="931606"/>
            <a:ext cx="4994804" cy="4994792"/>
          </a:xfrm>
          <a:custGeom>
            <a:avLst/>
            <a:gdLst>
              <a:gd name="connsiteX0" fmla="*/ 2497402 w 4994804"/>
              <a:gd name="connsiteY0" fmla="*/ 0 h 4994792"/>
              <a:gd name="connsiteX1" fmla="*/ 4994804 w 4994804"/>
              <a:gd name="connsiteY1" fmla="*/ 2497396 h 4994792"/>
              <a:gd name="connsiteX2" fmla="*/ 2497402 w 4994804"/>
              <a:gd name="connsiteY2" fmla="*/ 4994792 h 4994792"/>
              <a:gd name="connsiteX3" fmla="*/ 0 w 4994804"/>
              <a:gd name="connsiteY3" fmla="*/ 2497396 h 4994792"/>
              <a:gd name="connsiteX4" fmla="*/ 2497402 w 4994804"/>
              <a:gd name="connsiteY4" fmla="*/ 0 h 499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4804" h="4994792">
                <a:moveTo>
                  <a:pt x="2497402" y="0"/>
                </a:moveTo>
                <a:cubicBezTo>
                  <a:pt x="3876679" y="0"/>
                  <a:pt x="4994804" y="1118122"/>
                  <a:pt x="4994804" y="2497396"/>
                </a:cubicBezTo>
                <a:cubicBezTo>
                  <a:pt x="4994804" y="3876670"/>
                  <a:pt x="3876679" y="4994792"/>
                  <a:pt x="2497402" y="4994792"/>
                </a:cubicBezTo>
                <a:cubicBezTo>
                  <a:pt x="1118125" y="4994792"/>
                  <a:pt x="0" y="3876670"/>
                  <a:pt x="0" y="2497396"/>
                </a:cubicBezTo>
                <a:cubicBezTo>
                  <a:pt x="0" y="1118122"/>
                  <a:pt x="1118125" y="0"/>
                  <a:pt x="24974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3048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-31738" y="1532"/>
            <a:ext cx="5518138" cy="5484869"/>
          </a:xfrm>
          <a:custGeom>
            <a:avLst/>
            <a:gdLst>
              <a:gd name="connsiteX0" fmla="*/ 2892385 w 5518138"/>
              <a:gd name="connsiteY0" fmla="*/ 0 h 5484869"/>
              <a:gd name="connsiteX1" fmla="*/ 5518138 w 5518138"/>
              <a:gd name="connsiteY1" fmla="*/ 1405 h 5484869"/>
              <a:gd name="connsiteX2" fmla="*/ 3898931 w 5518138"/>
              <a:gd name="connsiteY2" fmla="*/ 3890180 h 5484869"/>
              <a:gd name="connsiteX3" fmla="*/ 0 w 5518138"/>
              <a:gd name="connsiteY3" fmla="*/ 5484778 h 5484869"/>
              <a:gd name="connsiteX4" fmla="*/ 15192 w 5518138"/>
              <a:gd name="connsiteY4" fmla="*/ 2858737 h 5484869"/>
              <a:gd name="connsiteX5" fmla="*/ 31738 w 5518138"/>
              <a:gd name="connsiteY5" fmla="*/ 2859155 h 5484869"/>
              <a:gd name="connsiteX6" fmla="*/ 2888701 w 5518138"/>
              <a:gd name="connsiteY6" fmla="*/ 145684 h 5484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18138" h="5484869">
                <a:moveTo>
                  <a:pt x="2892385" y="0"/>
                </a:moveTo>
                <a:lnTo>
                  <a:pt x="5518138" y="1405"/>
                </a:lnTo>
                <a:cubicBezTo>
                  <a:pt x="5517357" y="1461480"/>
                  <a:pt x="4934617" y="2861019"/>
                  <a:pt x="3898931" y="3890180"/>
                </a:cubicBezTo>
                <a:cubicBezTo>
                  <a:pt x="2863244" y="4919341"/>
                  <a:pt x="1460050" y="5493224"/>
                  <a:pt x="0" y="5484778"/>
                </a:cubicBezTo>
                <a:lnTo>
                  <a:pt x="15192" y="2858737"/>
                </a:lnTo>
                <a:lnTo>
                  <a:pt x="31738" y="2859155"/>
                </a:lnTo>
                <a:cubicBezTo>
                  <a:pt x="1562279" y="2859155"/>
                  <a:pt x="2812083" y="1657181"/>
                  <a:pt x="2888701" y="145684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75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00040" y="3429001"/>
            <a:ext cx="4994788" cy="2511841"/>
          </a:xfrm>
          <a:custGeom>
            <a:avLst/>
            <a:gdLst>
              <a:gd name="connsiteX0" fmla="*/ 42 w 4994788"/>
              <a:gd name="connsiteY0" fmla="*/ 0 h 2511841"/>
              <a:gd name="connsiteX1" fmla="*/ 1195599 w 4994788"/>
              <a:gd name="connsiteY1" fmla="*/ 6916 h 2511841"/>
              <a:gd name="connsiteX2" fmla="*/ 1195218 w 4994788"/>
              <a:gd name="connsiteY2" fmla="*/ 14446 h 2511841"/>
              <a:gd name="connsiteX3" fmla="*/ 2497392 w 4994788"/>
              <a:gd name="connsiteY3" fmla="*/ 1316623 h 2511841"/>
              <a:gd name="connsiteX4" fmla="*/ 3799566 w 4994788"/>
              <a:gd name="connsiteY4" fmla="*/ 14446 h 2511841"/>
              <a:gd name="connsiteX5" fmla="*/ 3799552 w 4994788"/>
              <a:gd name="connsiteY5" fmla="*/ 14165 h 2511841"/>
              <a:gd name="connsiteX6" fmla="*/ 4994788 w 4994788"/>
              <a:gd name="connsiteY6" fmla="*/ 13907 h 2511841"/>
              <a:gd name="connsiteX7" fmla="*/ 3742231 w 4994788"/>
              <a:gd name="connsiteY7" fmla="*/ 2179478 h 2511841"/>
              <a:gd name="connsiteX8" fmla="*/ 1240521 w 4994788"/>
              <a:gd name="connsiteY8" fmla="*/ 2172513 h 2511841"/>
              <a:gd name="connsiteX9" fmla="*/ 42 w 4994788"/>
              <a:gd name="connsiteY9" fmla="*/ 0 h 2511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788" h="2511841">
                <a:moveTo>
                  <a:pt x="42" y="0"/>
                </a:moveTo>
                <a:lnTo>
                  <a:pt x="1195599" y="6916"/>
                </a:lnTo>
                <a:lnTo>
                  <a:pt x="1195218" y="14446"/>
                </a:lnTo>
                <a:cubicBezTo>
                  <a:pt x="1195218" y="733618"/>
                  <a:pt x="1778221" y="1316623"/>
                  <a:pt x="2497392" y="1316623"/>
                </a:cubicBezTo>
                <a:cubicBezTo>
                  <a:pt x="3216563" y="1316623"/>
                  <a:pt x="3799566" y="733618"/>
                  <a:pt x="3799566" y="14446"/>
                </a:cubicBezTo>
                <a:lnTo>
                  <a:pt x="3799552" y="14165"/>
                </a:lnTo>
                <a:lnTo>
                  <a:pt x="4994788" y="13907"/>
                </a:lnTo>
                <a:cubicBezTo>
                  <a:pt x="4994982" y="907925"/>
                  <a:pt x="4517270" y="1733851"/>
                  <a:pt x="3742231" y="2179478"/>
                </a:cubicBezTo>
                <a:cubicBezTo>
                  <a:pt x="2967192" y="2625105"/>
                  <a:pt x="2013066" y="2622449"/>
                  <a:pt x="1240521" y="2172513"/>
                </a:cubicBezTo>
                <a:cubicBezTo>
                  <a:pt x="467976" y="1722577"/>
                  <a:pt x="-5130" y="894003"/>
                  <a:pt x="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323644" y="917158"/>
            <a:ext cx="4994788" cy="2511842"/>
          </a:xfrm>
          <a:custGeom>
            <a:avLst/>
            <a:gdLst>
              <a:gd name="connsiteX0" fmla="*/ 2490441 w 4994788"/>
              <a:gd name="connsiteY0" fmla="*/ 10 h 2511842"/>
              <a:gd name="connsiteX1" fmla="*/ 3742231 w 4994788"/>
              <a:gd name="connsiteY1" fmla="*/ 332364 h 2511842"/>
              <a:gd name="connsiteX2" fmla="*/ 4994788 w 4994788"/>
              <a:gd name="connsiteY2" fmla="*/ 2497935 h 2511842"/>
              <a:gd name="connsiteX3" fmla="*/ 3799552 w 4994788"/>
              <a:gd name="connsiteY3" fmla="*/ 2497677 h 2511842"/>
              <a:gd name="connsiteX4" fmla="*/ 3799566 w 4994788"/>
              <a:gd name="connsiteY4" fmla="*/ 2497396 h 2511842"/>
              <a:gd name="connsiteX5" fmla="*/ 2497392 w 4994788"/>
              <a:gd name="connsiteY5" fmla="*/ 1195218 h 2511842"/>
              <a:gd name="connsiteX6" fmla="*/ 1195218 w 4994788"/>
              <a:gd name="connsiteY6" fmla="*/ 2497396 h 2511842"/>
              <a:gd name="connsiteX7" fmla="*/ 1195599 w 4994788"/>
              <a:gd name="connsiteY7" fmla="*/ 2504926 h 2511842"/>
              <a:gd name="connsiteX8" fmla="*/ 42 w 4994788"/>
              <a:gd name="connsiteY8" fmla="*/ 2511842 h 2511842"/>
              <a:gd name="connsiteX9" fmla="*/ 1240521 w 4994788"/>
              <a:gd name="connsiteY9" fmla="*/ 339329 h 2511842"/>
              <a:gd name="connsiteX10" fmla="*/ 2490441 w 4994788"/>
              <a:gd name="connsiteY10" fmla="*/ 10 h 2511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94788" h="2511842">
                <a:moveTo>
                  <a:pt x="2490441" y="10"/>
                </a:moveTo>
                <a:cubicBezTo>
                  <a:pt x="2922420" y="-1192"/>
                  <a:pt x="3354711" y="109551"/>
                  <a:pt x="3742231" y="332364"/>
                </a:cubicBezTo>
                <a:cubicBezTo>
                  <a:pt x="4517270" y="777991"/>
                  <a:pt x="4994982" y="1603917"/>
                  <a:pt x="4994788" y="2497935"/>
                </a:cubicBezTo>
                <a:lnTo>
                  <a:pt x="3799552" y="2497677"/>
                </a:lnTo>
                <a:lnTo>
                  <a:pt x="3799566" y="2497396"/>
                </a:lnTo>
                <a:cubicBezTo>
                  <a:pt x="3799566" y="1778223"/>
                  <a:pt x="3216563" y="1195218"/>
                  <a:pt x="2497392" y="1195218"/>
                </a:cubicBezTo>
                <a:cubicBezTo>
                  <a:pt x="1778221" y="1195218"/>
                  <a:pt x="1195218" y="1778223"/>
                  <a:pt x="1195218" y="2497396"/>
                </a:cubicBezTo>
                <a:lnTo>
                  <a:pt x="1195599" y="2504926"/>
                </a:lnTo>
                <a:lnTo>
                  <a:pt x="42" y="2511842"/>
                </a:lnTo>
                <a:cubicBezTo>
                  <a:pt x="-5130" y="1617839"/>
                  <a:pt x="467976" y="789265"/>
                  <a:pt x="1240521" y="339329"/>
                </a:cubicBezTo>
                <a:cubicBezTo>
                  <a:pt x="1626793" y="114361"/>
                  <a:pt x="2058461" y="1213"/>
                  <a:pt x="2490441" y="1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47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6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/>
          <p:cNvSpPr/>
          <p:nvPr userDrawn="1"/>
        </p:nvSpPr>
        <p:spPr>
          <a:xfrm>
            <a:off x="6513882" y="-2895600"/>
            <a:ext cx="14364918" cy="6119913"/>
          </a:xfrm>
          <a:prstGeom prst="parallelogram">
            <a:avLst>
              <a:gd name="adj" fmla="val 10063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713532" y="1633983"/>
            <a:ext cx="7658100" cy="3409260"/>
          </a:xfrm>
          <a:custGeom>
            <a:avLst/>
            <a:gdLst>
              <a:gd name="connsiteX0" fmla="*/ 3430977 w 7658100"/>
              <a:gd name="connsiteY0" fmla="*/ 0 h 3409260"/>
              <a:gd name="connsiteX1" fmla="*/ 7658100 w 7658100"/>
              <a:gd name="connsiteY1" fmla="*/ 0 h 3409260"/>
              <a:gd name="connsiteX2" fmla="*/ 4227123 w 7658100"/>
              <a:gd name="connsiteY2" fmla="*/ 3409260 h 3409260"/>
              <a:gd name="connsiteX3" fmla="*/ 0 w 7658100"/>
              <a:gd name="connsiteY3" fmla="*/ 3409260 h 340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8100" h="3409260">
                <a:moveTo>
                  <a:pt x="3430977" y="0"/>
                </a:moveTo>
                <a:lnTo>
                  <a:pt x="7658100" y="0"/>
                </a:lnTo>
                <a:lnTo>
                  <a:pt x="4227123" y="3409260"/>
                </a:lnTo>
                <a:lnTo>
                  <a:pt x="0" y="3409260"/>
                </a:lnTo>
                <a:close/>
              </a:path>
            </a:pathLst>
          </a:custGeom>
          <a:effectLst>
            <a:outerShdw blurRad="1270000" dist="127000" dir="8100000" sx="89000" sy="89000" algn="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046435" y="3481839"/>
            <a:ext cx="6192158" cy="2756647"/>
          </a:xfrm>
          <a:custGeom>
            <a:avLst/>
            <a:gdLst>
              <a:gd name="connsiteX0" fmla="*/ 3430977 w 7658100"/>
              <a:gd name="connsiteY0" fmla="*/ 0 h 3409260"/>
              <a:gd name="connsiteX1" fmla="*/ 7658100 w 7658100"/>
              <a:gd name="connsiteY1" fmla="*/ 0 h 3409260"/>
              <a:gd name="connsiteX2" fmla="*/ 4227123 w 7658100"/>
              <a:gd name="connsiteY2" fmla="*/ 3409260 h 3409260"/>
              <a:gd name="connsiteX3" fmla="*/ 0 w 7658100"/>
              <a:gd name="connsiteY3" fmla="*/ 3409260 h 340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8100" h="3409260">
                <a:moveTo>
                  <a:pt x="3430977" y="0"/>
                </a:moveTo>
                <a:lnTo>
                  <a:pt x="7658100" y="0"/>
                </a:lnTo>
                <a:lnTo>
                  <a:pt x="4227123" y="3409260"/>
                </a:lnTo>
                <a:lnTo>
                  <a:pt x="0" y="3409260"/>
                </a:lnTo>
                <a:close/>
              </a:path>
            </a:pathLst>
          </a:custGeom>
          <a:effectLst>
            <a:outerShdw blurRad="1270000" dist="127000" dir="8100000" sx="90000" sy="90000" algn="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46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7" grpId="0"/>
      <p:bldP spid="11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 rot="2700000">
            <a:off x="10403116" y="933449"/>
            <a:ext cx="2285999" cy="4076700"/>
          </a:xfrm>
          <a:prstGeom prst="rect">
            <a:avLst/>
          </a:prstGeom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endParaRPr lang="id-ID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 rot="2700000">
            <a:off x="-497117" y="1842439"/>
            <a:ext cx="2285999" cy="4076700"/>
          </a:xfrm>
          <a:prstGeom prst="rect">
            <a:avLst/>
          </a:prstGeom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2719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238173" y="1571174"/>
            <a:ext cx="3715656" cy="3715654"/>
          </a:xfrm>
          <a:custGeom>
            <a:avLst/>
            <a:gdLst>
              <a:gd name="connsiteX0" fmla="*/ 1857828 w 3715656"/>
              <a:gd name="connsiteY0" fmla="*/ 0 h 3715654"/>
              <a:gd name="connsiteX1" fmla="*/ 3715656 w 3715656"/>
              <a:gd name="connsiteY1" fmla="*/ 1857827 h 3715654"/>
              <a:gd name="connsiteX2" fmla="*/ 1857828 w 3715656"/>
              <a:gd name="connsiteY2" fmla="*/ 3715654 h 3715654"/>
              <a:gd name="connsiteX3" fmla="*/ 0 w 3715656"/>
              <a:gd name="connsiteY3" fmla="*/ 1857827 h 3715654"/>
              <a:gd name="connsiteX4" fmla="*/ 1857828 w 3715656"/>
              <a:gd name="connsiteY4" fmla="*/ 0 h 371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5656" h="3715654">
                <a:moveTo>
                  <a:pt x="1857828" y="0"/>
                </a:moveTo>
                <a:cubicBezTo>
                  <a:pt x="2883878" y="0"/>
                  <a:pt x="3715656" y="831777"/>
                  <a:pt x="3715656" y="1857827"/>
                </a:cubicBezTo>
                <a:cubicBezTo>
                  <a:pt x="3715656" y="2883877"/>
                  <a:pt x="2883878" y="3715654"/>
                  <a:pt x="1857828" y="3715654"/>
                </a:cubicBezTo>
                <a:cubicBezTo>
                  <a:pt x="831778" y="3715654"/>
                  <a:pt x="0" y="2883877"/>
                  <a:pt x="0" y="1857827"/>
                </a:cubicBezTo>
                <a:cubicBezTo>
                  <a:pt x="0" y="831777"/>
                  <a:pt x="831778" y="0"/>
                  <a:pt x="1857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456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060826" y="1656547"/>
            <a:ext cx="4352925" cy="5316511"/>
          </a:xfrm>
          <a:custGeom>
            <a:avLst/>
            <a:gdLst>
              <a:gd name="connsiteX0" fmla="*/ 0 w 3324225"/>
              <a:gd name="connsiteY0" fmla="*/ 0 h 4002061"/>
              <a:gd name="connsiteX1" fmla="*/ 3324225 w 3324225"/>
              <a:gd name="connsiteY1" fmla="*/ 0 h 4002061"/>
              <a:gd name="connsiteX2" fmla="*/ 3324225 w 3324225"/>
              <a:gd name="connsiteY2" fmla="*/ 4002061 h 4002061"/>
              <a:gd name="connsiteX3" fmla="*/ 0 w 3324225"/>
              <a:gd name="connsiteY3" fmla="*/ 4002061 h 4002061"/>
              <a:gd name="connsiteX4" fmla="*/ 0 w 3324225"/>
              <a:gd name="connsiteY4" fmla="*/ 0 h 4002061"/>
              <a:gd name="connsiteX0" fmla="*/ 0 w 3619500"/>
              <a:gd name="connsiteY0" fmla="*/ 47625 h 4049686"/>
              <a:gd name="connsiteX1" fmla="*/ 3619500 w 3619500"/>
              <a:gd name="connsiteY1" fmla="*/ 0 h 4049686"/>
              <a:gd name="connsiteX2" fmla="*/ 3324225 w 3619500"/>
              <a:gd name="connsiteY2" fmla="*/ 4049686 h 4049686"/>
              <a:gd name="connsiteX3" fmla="*/ 0 w 3619500"/>
              <a:gd name="connsiteY3" fmla="*/ 4049686 h 4049686"/>
              <a:gd name="connsiteX4" fmla="*/ 0 w 3619500"/>
              <a:gd name="connsiteY4" fmla="*/ 47625 h 4049686"/>
              <a:gd name="connsiteX0" fmla="*/ 0 w 3895725"/>
              <a:gd name="connsiteY0" fmla="*/ 542925 h 4544986"/>
              <a:gd name="connsiteX1" fmla="*/ 3895725 w 3895725"/>
              <a:gd name="connsiteY1" fmla="*/ 0 h 4544986"/>
              <a:gd name="connsiteX2" fmla="*/ 3324225 w 3895725"/>
              <a:gd name="connsiteY2" fmla="*/ 4544986 h 4544986"/>
              <a:gd name="connsiteX3" fmla="*/ 0 w 3895725"/>
              <a:gd name="connsiteY3" fmla="*/ 4544986 h 4544986"/>
              <a:gd name="connsiteX4" fmla="*/ 0 w 3895725"/>
              <a:gd name="connsiteY4" fmla="*/ 542925 h 4544986"/>
              <a:gd name="connsiteX0" fmla="*/ 1924050 w 5819775"/>
              <a:gd name="connsiteY0" fmla="*/ 542925 h 4544986"/>
              <a:gd name="connsiteX1" fmla="*/ 5819775 w 5819775"/>
              <a:gd name="connsiteY1" fmla="*/ 0 h 4544986"/>
              <a:gd name="connsiteX2" fmla="*/ 5248275 w 5819775"/>
              <a:gd name="connsiteY2" fmla="*/ 4544986 h 4544986"/>
              <a:gd name="connsiteX3" fmla="*/ 0 w 5819775"/>
              <a:gd name="connsiteY3" fmla="*/ 3516286 h 4544986"/>
              <a:gd name="connsiteX4" fmla="*/ 1924050 w 5819775"/>
              <a:gd name="connsiteY4" fmla="*/ 542925 h 4544986"/>
              <a:gd name="connsiteX0" fmla="*/ 1628775 w 5524500"/>
              <a:gd name="connsiteY0" fmla="*/ 542925 h 4544986"/>
              <a:gd name="connsiteX1" fmla="*/ 5524500 w 5524500"/>
              <a:gd name="connsiteY1" fmla="*/ 0 h 4544986"/>
              <a:gd name="connsiteX2" fmla="*/ 4953000 w 5524500"/>
              <a:gd name="connsiteY2" fmla="*/ 4544986 h 4544986"/>
              <a:gd name="connsiteX3" fmla="*/ 0 w 5524500"/>
              <a:gd name="connsiteY3" fmla="*/ 4287811 h 4544986"/>
              <a:gd name="connsiteX4" fmla="*/ 1628775 w 5524500"/>
              <a:gd name="connsiteY4" fmla="*/ 542925 h 4544986"/>
              <a:gd name="connsiteX0" fmla="*/ 971550 w 4867275"/>
              <a:gd name="connsiteY0" fmla="*/ 542925 h 4544986"/>
              <a:gd name="connsiteX1" fmla="*/ 4867275 w 4867275"/>
              <a:gd name="connsiteY1" fmla="*/ 0 h 4544986"/>
              <a:gd name="connsiteX2" fmla="*/ 4295775 w 4867275"/>
              <a:gd name="connsiteY2" fmla="*/ 4544986 h 4544986"/>
              <a:gd name="connsiteX3" fmla="*/ 0 w 4867275"/>
              <a:gd name="connsiteY3" fmla="*/ 4449736 h 4544986"/>
              <a:gd name="connsiteX4" fmla="*/ 971550 w 4867275"/>
              <a:gd name="connsiteY4" fmla="*/ 542925 h 4544986"/>
              <a:gd name="connsiteX0" fmla="*/ 476250 w 4371975"/>
              <a:gd name="connsiteY0" fmla="*/ 542925 h 4544986"/>
              <a:gd name="connsiteX1" fmla="*/ 4371975 w 4371975"/>
              <a:gd name="connsiteY1" fmla="*/ 0 h 4544986"/>
              <a:gd name="connsiteX2" fmla="*/ 3800475 w 4371975"/>
              <a:gd name="connsiteY2" fmla="*/ 4544986 h 4544986"/>
              <a:gd name="connsiteX3" fmla="*/ 0 w 4371975"/>
              <a:gd name="connsiteY3" fmla="*/ 4163986 h 4544986"/>
              <a:gd name="connsiteX4" fmla="*/ 476250 w 4371975"/>
              <a:gd name="connsiteY4" fmla="*/ 542925 h 4544986"/>
              <a:gd name="connsiteX0" fmla="*/ 685800 w 4581525"/>
              <a:gd name="connsiteY0" fmla="*/ 542925 h 4840261"/>
              <a:gd name="connsiteX1" fmla="*/ 4581525 w 4581525"/>
              <a:gd name="connsiteY1" fmla="*/ 0 h 4840261"/>
              <a:gd name="connsiteX2" fmla="*/ 4010025 w 4581525"/>
              <a:gd name="connsiteY2" fmla="*/ 4544986 h 4840261"/>
              <a:gd name="connsiteX3" fmla="*/ 0 w 4581525"/>
              <a:gd name="connsiteY3" fmla="*/ 4840261 h 4840261"/>
              <a:gd name="connsiteX4" fmla="*/ 685800 w 4581525"/>
              <a:gd name="connsiteY4" fmla="*/ 542925 h 4840261"/>
              <a:gd name="connsiteX0" fmla="*/ 685800 w 4581525"/>
              <a:gd name="connsiteY0" fmla="*/ 542925 h 4878361"/>
              <a:gd name="connsiteX1" fmla="*/ 4581525 w 4581525"/>
              <a:gd name="connsiteY1" fmla="*/ 0 h 4878361"/>
              <a:gd name="connsiteX2" fmla="*/ 4171950 w 4581525"/>
              <a:gd name="connsiteY2" fmla="*/ 4878361 h 4878361"/>
              <a:gd name="connsiteX3" fmla="*/ 0 w 4581525"/>
              <a:gd name="connsiteY3" fmla="*/ 4840261 h 4878361"/>
              <a:gd name="connsiteX4" fmla="*/ 685800 w 4581525"/>
              <a:gd name="connsiteY4" fmla="*/ 542925 h 4878361"/>
              <a:gd name="connsiteX0" fmla="*/ 685800 w 4581525"/>
              <a:gd name="connsiteY0" fmla="*/ 542925 h 5049811"/>
              <a:gd name="connsiteX1" fmla="*/ 4581525 w 4581525"/>
              <a:gd name="connsiteY1" fmla="*/ 0 h 5049811"/>
              <a:gd name="connsiteX2" fmla="*/ 4267200 w 4581525"/>
              <a:gd name="connsiteY2" fmla="*/ 5049811 h 5049811"/>
              <a:gd name="connsiteX3" fmla="*/ 0 w 4581525"/>
              <a:gd name="connsiteY3" fmla="*/ 4840261 h 5049811"/>
              <a:gd name="connsiteX4" fmla="*/ 685800 w 4581525"/>
              <a:gd name="connsiteY4" fmla="*/ 542925 h 5049811"/>
              <a:gd name="connsiteX0" fmla="*/ 685800 w 4581525"/>
              <a:gd name="connsiteY0" fmla="*/ 542925 h 5106961"/>
              <a:gd name="connsiteX1" fmla="*/ 4581525 w 4581525"/>
              <a:gd name="connsiteY1" fmla="*/ 0 h 5106961"/>
              <a:gd name="connsiteX2" fmla="*/ 4457700 w 4581525"/>
              <a:gd name="connsiteY2" fmla="*/ 5106961 h 5106961"/>
              <a:gd name="connsiteX3" fmla="*/ 0 w 4581525"/>
              <a:gd name="connsiteY3" fmla="*/ 4840261 h 5106961"/>
              <a:gd name="connsiteX4" fmla="*/ 685800 w 4581525"/>
              <a:gd name="connsiteY4" fmla="*/ 542925 h 5106961"/>
              <a:gd name="connsiteX0" fmla="*/ 685800 w 4600575"/>
              <a:gd name="connsiteY0" fmla="*/ 542925 h 5078386"/>
              <a:gd name="connsiteX1" fmla="*/ 4581525 w 4600575"/>
              <a:gd name="connsiteY1" fmla="*/ 0 h 5078386"/>
              <a:gd name="connsiteX2" fmla="*/ 4600575 w 4600575"/>
              <a:gd name="connsiteY2" fmla="*/ 5078386 h 5078386"/>
              <a:gd name="connsiteX3" fmla="*/ 0 w 4600575"/>
              <a:gd name="connsiteY3" fmla="*/ 4840261 h 5078386"/>
              <a:gd name="connsiteX4" fmla="*/ 685800 w 4600575"/>
              <a:gd name="connsiteY4" fmla="*/ 542925 h 5078386"/>
              <a:gd name="connsiteX0" fmla="*/ 685800 w 4600575"/>
              <a:gd name="connsiteY0" fmla="*/ 542925 h 5011711"/>
              <a:gd name="connsiteX1" fmla="*/ 4581525 w 4600575"/>
              <a:gd name="connsiteY1" fmla="*/ 0 h 5011711"/>
              <a:gd name="connsiteX2" fmla="*/ 4600575 w 4600575"/>
              <a:gd name="connsiteY2" fmla="*/ 5011711 h 5011711"/>
              <a:gd name="connsiteX3" fmla="*/ 0 w 4600575"/>
              <a:gd name="connsiteY3" fmla="*/ 4840261 h 5011711"/>
              <a:gd name="connsiteX4" fmla="*/ 685800 w 4600575"/>
              <a:gd name="connsiteY4" fmla="*/ 542925 h 5011711"/>
              <a:gd name="connsiteX0" fmla="*/ 685800 w 4657725"/>
              <a:gd name="connsiteY0" fmla="*/ 542925 h 5011711"/>
              <a:gd name="connsiteX1" fmla="*/ 4581525 w 4657725"/>
              <a:gd name="connsiteY1" fmla="*/ 0 h 5011711"/>
              <a:gd name="connsiteX2" fmla="*/ 4657725 w 4657725"/>
              <a:gd name="connsiteY2" fmla="*/ 5011711 h 5011711"/>
              <a:gd name="connsiteX3" fmla="*/ 0 w 4657725"/>
              <a:gd name="connsiteY3" fmla="*/ 4840261 h 5011711"/>
              <a:gd name="connsiteX4" fmla="*/ 685800 w 4657725"/>
              <a:gd name="connsiteY4" fmla="*/ 542925 h 5011711"/>
              <a:gd name="connsiteX0" fmla="*/ 495300 w 4467225"/>
              <a:gd name="connsiteY0" fmla="*/ 542925 h 5011711"/>
              <a:gd name="connsiteX1" fmla="*/ 4391025 w 4467225"/>
              <a:gd name="connsiteY1" fmla="*/ 0 h 5011711"/>
              <a:gd name="connsiteX2" fmla="*/ 4467225 w 4467225"/>
              <a:gd name="connsiteY2" fmla="*/ 5011711 h 5011711"/>
              <a:gd name="connsiteX3" fmla="*/ 0 w 4467225"/>
              <a:gd name="connsiteY3" fmla="*/ 4830736 h 5011711"/>
              <a:gd name="connsiteX4" fmla="*/ 495300 w 4467225"/>
              <a:gd name="connsiteY4" fmla="*/ 542925 h 5011711"/>
              <a:gd name="connsiteX0" fmla="*/ 438150 w 4410075"/>
              <a:gd name="connsiteY0" fmla="*/ 542925 h 5011711"/>
              <a:gd name="connsiteX1" fmla="*/ 4333875 w 4410075"/>
              <a:gd name="connsiteY1" fmla="*/ 0 h 5011711"/>
              <a:gd name="connsiteX2" fmla="*/ 4410075 w 4410075"/>
              <a:gd name="connsiteY2" fmla="*/ 5011711 h 5011711"/>
              <a:gd name="connsiteX3" fmla="*/ 0 w 4410075"/>
              <a:gd name="connsiteY3" fmla="*/ 4925986 h 5011711"/>
              <a:gd name="connsiteX4" fmla="*/ 438150 w 4410075"/>
              <a:gd name="connsiteY4" fmla="*/ 542925 h 5011711"/>
              <a:gd name="connsiteX0" fmla="*/ 361950 w 4333875"/>
              <a:gd name="connsiteY0" fmla="*/ 542925 h 5011711"/>
              <a:gd name="connsiteX1" fmla="*/ 4257675 w 4333875"/>
              <a:gd name="connsiteY1" fmla="*/ 0 h 5011711"/>
              <a:gd name="connsiteX2" fmla="*/ 4333875 w 4333875"/>
              <a:gd name="connsiteY2" fmla="*/ 5011711 h 5011711"/>
              <a:gd name="connsiteX3" fmla="*/ 0 w 4333875"/>
              <a:gd name="connsiteY3" fmla="*/ 4935511 h 5011711"/>
              <a:gd name="connsiteX4" fmla="*/ 361950 w 4333875"/>
              <a:gd name="connsiteY4" fmla="*/ 542925 h 5011711"/>
              <a:gd name="connsiteX0" fmla="*/ 295275 w 4267200"/>
              <a:gd name="connsiteY0" fmla="*/ 542925 h 5011711"/>
              <a:gd name="connsiteX1" fmla="*/ 4191000 w 4267200"/>
              <a:gd name="connsiteY1" fmla="*/ 0 h 5011711"/>
              <a:gd name="connsiteX2" fmla="*/ 4267200 w 4267200"/>
              <a:gd name="connsiteY2" fmla="*/ 5011711 h 5011711"/>
              <a:gd name="connsiteX3" fmla="*/ 0 w 4267200"/>
              <a:gd name="connsiteY3" fmla="*/ 4983136 h 5011711"/>
              <a:gd name="connsiteX4" fmla="*/ 295275 w 4267200"/>
              <a:gd name="connsiteY4" fmla="*/ 542925 h 5011711"/>
              <a:gd name="connsiteX0" fmla="*/ 285750 w 4257675"/>
              <a:gd name="connsiteY0" fmla="*/ 542925 h 5049811"/>
              <a:gd name="connsiteX1" fmla="*/ 4181475 w 4257675"/>
              <a:gd name="connsiteY1" fmla="*/ 0 h 5049811"/>
              <a:gd name="connsiteX2" fmla="*/ 4257675 w 4257675"/>
              <a:gd name="connsiteY2" fmla="*/ 5011711 h 5049811"/>
              <a:gd name="connsiteX3" fmla="*/ 0 w 4257675"/>
              <a:gd name="connsiteY3" fmla="*/ 5049811 h 5049811"/>
              <a:gd name="connsiteX4" fmla="*/ 285750 w 4257675"/>
              <a:gd name="connsiteY4" fmla="*/ 542925 h 5049811"/>
              <a:gd name="connsiteX0" fmla="*/ 285750 w 4181475"/>
              <a:gd name="connsiteY0" fmla="*/ 542925 h 5068861"/>
              <a:gd name="connsiteX1" fmla="*/ 4181475 w 4181475"/>
              <a:gd name="connsiteY1" fmla="*/ 0 h 5068861"/>
              <a:gd name="connsiteX2" fmla="*/ 4181475 w 4181475"/>
              <a:gd name="connsiteY2" fmla="*/ 5068861 h 5068861"/>
              <a:gd name="connsiteX3" fmla="*/ 0 w 4181475"/>
              <a:gd name="connsiteY3" fmla="*/ 5049811 h 5068861"/>
              <a:gd name="connsiteX4" fmla="*/ 285750 w 4181475"/>
              <a:gd name="connsiteY4" fmla="*/ 542925 h 5068861"/>
              <a:gd name="connsiteX0" fmla="*/ 285750 w 4257675"/>
              <a:gd name="connsiteY0" fmla="*/ 542925 h 5106961"/>
              <a:gd name="connsiteX1" fmla="*/ 4181475 w 4257675"/>
              <a:gd name="connsiteY1" fmla="*/ 0 h 5106961"/>
              <a:gd name="connsiteX2" fmla="*/ 4257675 w 4257675"/>
              <a:gd name="connsiteY2" fmla="*/ 5106961 h 5106961"/>
              <a:gd name="connsiteX3" fmla="*/ 0 w 4257675"/>
              <a:gd name="connsiteY3" fmla="*/ 5049811 h 5106961"/>
              <a:gd name="connsiteX4" fmla="*/ 285750 w 4257675"/>
              <a:gd name="connsiteY4" fmla="*/ 542925 h 5106961"/>
              <a:gd name="connsiteX0" fmla="*/ 314325 w 4286250"/>
              <a:gd name="connsiteY0" fmla="*/ 5429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314325 w 4286250"/>
              <a:gd name="connsiteY4" fmla="*/ 542925 h 5106961"/>
              <a:gd name="connsiteX0" fmla="*/ 457200 w 4286250"/>
              <a:gd name="connsiteY0" fmla="*/ 41910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57200 w 4286250"/>
              <a:gd name="connsiteY4" fmla="*/ 419100 h 5106961"/>
              <a:gd name="connsiteX0" fmla="*/ 419100 w 4286250"/>
              <a:gd name="connsiteY0" fmla="*/ 2476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19100 w 4286250"/>
              <a:gd name="connsiteY4" fmla="*/ 247650 h 5106961"/>
              <a:gd name="connsiteX0" fmla="*/ 371475 w 4286250"/>
              <a:gd name="connsiteY0" fmla="*/ 0 h 5364136"/>
              <a:gd name="connsiteX1" fmla="*/ 4210050 w 4286250"/>
              <a:gd name="connsiteY1" fmla="*/ 257175 h 5364136"/>
              <a:gd name="connsiteX2" fmla="*/ 4286250 w 4286250"/>
              <a:gd name="connsiteY2" fmla="*/ 5364136 h 5364136"/>
              <a:gd name="connsiteX3" fmla="*/ 0 w 4286250"/>
              <a:gd name="connsiteY3" fmla="*/ 5278411 h 5364136"/>
              <a:gd name="connsiteX4" fmla="*/ 371475 w 4286250"/>
              <a:gd name="connsiteY4" fmla="*/ 0 h 5364136"/>
              <a:gd name="connsiteX0" fmla="*/ 323850 w 4286250"/>
              <a:gd name="connsiteY0" fmla="*/ 0 h 5164111"/>
              <a:gd name="connsiteX1" fmla="*/ 4210050 w 4286250"/>
              <a:gd name="connsiteY1" fmla="*/ 57150 h 5164111"/>
              <a:gd name="connsiteX2" fmla="*/ 4286250 w 4286250"/>
              <a:gd name="connsiteY2" fmla="*/ 5164111 h 5164111"/>
              <a:gd name="connsiteX3" fmla="*/ 0 w 4286250"/>
              <a:gd name="connsiteY3" fmla="*/ 5078386 h 5164111"/>
              <a:gd name="connsiteX4" fmla="*/ 323850 w 4286250"/>
              <a:gd name="connsiteY4" fmla="*/ 0 h 5164111"/>
              <a:gd name="connsiteX0" fmla="*/ 219075 w 4286250"/>
              <a:gd name="connsiteY0" fmla="*/ 0 h 5126011"/>
              <a:gd name="connsiteX1" fmla="*/ 4210050 w 4286250"/>
              <a:gd name="connsiteY1" fmla="*/ 19050 h 5126011"/>
              <a:gd name="connsiteX2" fmla="*/ 4286250 w 4286250"/>
              <a:gd name="connsiteY2" fmla="*/ 5126011 h 5126011"/>
              <a:gd name="connsiteX3" fmla="*/ 0 w 4286250"/>
              <a:gd name="connsiteY3" fmla="*/ 5040286 h 5126011"/>
              <a:gd name="connsiteX4" fmla="*/ 219075 w 4286250"/>
              <a:gd name="connsiteY4" fmla="*/ 0 h 5126011"/>
              <a:gd name="connsiteX0" fmla="*/ 123825 w 4286250"/>
              <a:gd name="connsiteY0" fmla="*/ 95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23825 w 4286250"/>
              <a:gd name="connsiteY4" fmla="*/ 9525 h 5106961"/>
              <a:gd name="connsiteX0" fmla="*/ 104775 w 4286250"/>
              <a:gd name="connsiteY0" fmla="*/ 952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04775 w 4286250"/>
              <a:gd name="connsiteY4" fmla="*/ 95250 h 5106961"/>
              <a:gd name="connsiteX0" fmla="*/ 104775 w 4286250"/>
              <a:gd name="connsiteY0" fmla="*/ 161925 h 5173636"/>
              <a:gd name="connsiteX1" fmla="*/ 4257675 w 4286250"/>
              <a:gd name="connsiteY1" fmla="*/ 0 h 5173636"/>
              <a:gd name="connsiteX2" fmla="*/ 4286250 w 4286250"/>
              <a:gd name="connsiteY2" fmla="*/ 5173636 h 5173636"/>
              <a:gd name="connsiteX3" fmla="*/ 0 w 4286250"/>
              <a:gd name="connsiteY3" fmla="*/ 5087911 h 5173636"/>
              <a:gd name="connsiteX4" fmla="*/ 104775 w 4286250"/>
              <a:gd name="connsiteY4" fmla="*/ 161925 h 5173636"/>
              <a:gd name="connsiteX0" fmla="*/ 104775 w 4286250"/>
              <a:gd name="connsiteY0" fmla="*/ 276225 h 5287936"/>
              <a:gd name="connsiteX1" fmla="*/ 4229100 w 4286250"/>
              <a:gd name="connsiteY1" fmla="*/ 0 h 5287936"/>
              <a:gd name="connsiteX2" fmla="*/ 4286250 w 4286250"/>
              <a:gd name="connsiteY2" fmla="*/ 5287936 h 5287936"/>
              <a:gd name="connsiteX3" fmla="*/ 0 w 4286250"/>
              <a:gd name="connsiteY3" fmla="*/ 5202211 h 5287936"/>
              <a:gd name="connsiteX4" fmla="*/ 104775 w 4286250"/>
              <a:gd name="connsiteY4" fmla="*/ 276225 h 5287936"/>
              <a:gd name="connsiteX0" fmla="*/ 104775 w 4286250"/>
              <a:gd name="connsiteY0" fmla="*/ 333375 h 5345086"/>
              <a:gd name="connsiteX1" fmla="*/ 4191000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259361 h 5345086"/>
              <a:gd name="connsiteX4" fmla="*/ 104775 w 4286250"/>
              <a:gd name="connsiteY4" fmla="*/ 333375 h 5345086"/>
              <a:gd name="connsiteX0" fmla="*/ 104775 w 4286250"/>
              <a:gd name="connsiteY0" fmla="*/ 323850 h 5335561"/>
              <a:gd name="connsiteX1" fmla="*/ 4105275 w 4286250"/>
              <a:gd name="connsiteY1" fmla="*/ 0 h 5335561"/>
              <a:gd name="connsiteX2" fmla="*/ 4286250 w 4286250"/>
              <a:gd name="connsiteY2" fmla="*/ 5335561 h 5335561"/>
              <a:gd name="connsiteX3" fmla="*/ 0 w 4286250"/>
              <a:gd name="connsiteY3" fmla="*/ 5249836 h 5335561"/>
              <a:gd name="connsiteX4" fmla="*/ 104775 w 4286250"/>
              <a:gd name="connsiteY4" fmla="*/ 323850 h 5335561"/>
              <a:gd name="connsiteX0" fmla="*/ 104775 w 4286250"/>
              <a:gd name="connsiteY0" fmla="*/ 257175 h 5268886"/>
              <a:gd name="connsiteX1" fmla="*/ 4067175 w 4286250"/>
              <a:gd name="connsiteY1" fmla="*/ 0 h 5268886"/>
              <a:gd name="connsiteX2" fmla="*/ 4286250 w 4286250"/>
              <a:gd name="connsiteY2" fmla="*/ 5268886 h 5268886"/>
              <a:gd name="connsiteX3" fmla="*/ 0 w 4286250"/>
              <a:gd name="connsiteY3" fmla="*/ 5183161 h 5268886"/>
              <a:gd name="connsiteX4" fmla="*/ 104775 w 4286250"/>
              <a:gd name="connsiteY4" fmla="*/ 257175 h 5268886"/>
              <a:gd name="connsiteX0" fmla="*/ 104775 w 4286250"/>
              <a:gd name="connsiteY0" fmla="*/ 238125 h 5249836"/>
              <a:gd name="connsiteX1" fmla="*/ 4057650 w 4286250"/>
              <a:gd name="connsiteY1" fmla="*/ 0 h 5249836"/>
              <a:gd name="connsiteX2" fmla="*/ 4286250 w 4286250"/>
              <a:gd name="connsiteY2" fmla="*/ 5249836 h 5249836"/>
              <a:gd name="connsiteX3" fmla="*/ 0 w 4286250"/>
              <a:gd name="connsiteY3" fmla="*/ 5164111 h 5249836"/>
              <a:gd name="connsiteX4" fmla="*/ 104775 w 4286250"/>
              <a:gd name="connsiteY4" fmla="*/ 238125 h 5249836"/>
              <a:gd name="connsiteX0" fmla="*/ 57150 w 4238625"/>
              <a:gd name="connsiteY0" fmla="*/ 238125 h 5249836"/>
              <a:gd name="connsiteX1" fmla="*/ 4010025 w 4238625"/>
              <a:gd name="connsiteY1" fmla="*/ 0 h 5249836"/>
              <a:gd name="connsiteX2" fmla="*/ 4238625 w 4238625"/>
              <a:gd name="connsiteY2" fmla="*/ 5249836 h 5249836"/>
              <a:gd name="connsiteX3" fmla="*/ 0 w 4238625"/>
              <a:gd name="connsiteY3" fmla="*/ 5164111 h 5249836"/>
              <a:gd name="connsiteX4" fmla="*/ 57150 w 4238625"/>
              <a:gd name="connsiteY4" fmla="*/ 238125 h 5249836"/>
              <a:gd name="connsiteX0" fmla="*/ 38100 w 4219575"/>
              <a:gd name="connsiteY0" fmla="*/ 238125 h 5249836"/>
              <a:gd name="connsiteX1" fmla="*/ 3990975 w 4219575"/>
              <a:gd name="connsiteY1" fmla="*/ 0 h 5249836"/>
              <a:gd name="connsiteX2" fmla="*/ 4219575 w 4219575"/>
              <a:gd name="connsiteY2" fmla="*/ 5249836 h 5249836"/>
              <a:gd name="connsiteX3" fmla="*/ 0 w 4219575"/>
              <a:gd name="connsiteY3" fmla="*/ 5240311 h 5249836"/>
              <a:gd name="connsiteX4" fmla="*/ 38100 w 4219575"/>
              <a:gd name="connsiteY4" fmla="*/ 238125 h 5249836"/>
              <a:gd name="connsiteX0" fmla="*/ 0 w 4181475"/>
              <a:gd name="connsiteY0" fmla="*/ 238125 h 5249836"/>
              <a:gd name="connsiteX1" fmla="*/ 3952875 w 4181475"/>
              <a:gd name="connsiteY1" fmla="*/ 0 h 5249836"/>
              <a:gd name="connsiteX2" fmla="*/ 4181475 w 4181475"/>
              <a:gd name="connsiteY2" fmla="*/ 5249836 h 5249836"/>
              <a:gd name="connsiteX3" fmla="*/ 9525 w 4181475"/>
              <a:gd name="connsiteY3" fmla="*/ 5240311 h 5249836"/>
              <a:gd name="connsiteX4" fmla="*/ 0 w 4181475"/>
              <a:gd name="connsiteY4" fmla="*/ 238125 h 5249836"/>
              <a:gd name="connsiteX0" fmla="*/ 0 w 4152900"/>
              <a:gd name="connsiteY0" fmla="*/ 238125 h 5316511"/>
              <a:gd name="connsiteX1" fmla="*/ 3952875 w 4152900"/>
              <a:gd name="connsiteY1" fmla="*/ 0 h 5316511"/>
              <a:gd name="connsiteX2" fmla="*/ 4152900 w 4152900"/>
              <a:gd name="connsiteY2" fmla="*/ 5316511 h 5316511"/>
              <a:gd name="connsiteX3" fmla="*/ 9525 w 4152900"/>
              <a:gd name="connsiteY3" fmla="*/ 5240311 h 5316511"/>
              <a:gd name="connsiteX4" fmla="*/ 0 w 4152900"/>
              <a:gd name="connsiteY4" fmla="*/ 238125 h 5316511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240311 h 5345086"/>
              <a:gd name="connsiteX4" fmla="*/ 0 w 4210050"/>
              <a:gd name="connsiteY4" fmla="*/ 238125 h 5345086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183161 h 5345086"/>
              <a:gd name="connsiteX4" fmla="*/ 0 w 4210050"/>
              <a:gd name="connsiteY4" fmla="*/ 238125 h 5345086"/>
              <a:gd name="connsiteX0" fmla="*/ 47625 w 4257675"/>
              <a:gd name="connsiteY0" fmla="*/ 238125 h 5345086"/>
              <a:gd name="connsiteX1" fmla="*/ 4000500 w 4257675"/>
              <a:gd name="connsiteY1" fmla="*/ 0 h 5345086"/>
              <a:gd name="connsiteX2" fmla="*/ 4257675 w 4257675"/>
              <a:gd name="connsiteY2" fmla="*/ 5345086 h 5345086"/>
              <a:gd name="connsiteX3" fmla="*/ 0 w 4257675"/>
              <a:gd name="connsiteY3" fmla="*/ 5173636 h 5345086"/>
              <a:gd name="connsiteX4" fmla="*/ 47625 w 4257675"/>
              <a:gd name="connsiteY4" fmla="*/ 238125 h 5345086"/>
              <a:gd name="connsiteX0" fmla="*/ 76200 w 4286250"/>
              <a:gd name="connsiteY0" fmla="*/ 238125 h 5345086"/>
              <a:gd name="connsiteX1" fmla="*/ 4029075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154586 h 5345086"/>
              <a:gd name="connsiteX4" fmla="*/ 76200 w 4286250"/>
              <a:gd name="connsiteY4" fmla="*/ 238125 h 5345086"/>
              <a:gd name="connsiteX0" fmla="*/ 123825 w 4333875"/>
              <a:gd name="connsiteY0" fmla="*/ 238125 h 5345086"/>
              <a:gd name="connsiteX1" fmla="*/ 4076700 w 4333875"/>
              <a:gd name="connsiteY1" fmla="*/ 0 h 5345086"/>
              <a:gd name="connsiteX2" fmla="*/ 4333875 w 4333875"/>
              <a:gd name="connsiteY2" fmla="*/ 5345086 h 5345086"/>
              <a:gd name="connsiteX3" fmla="*/ 0 w 4333875"/>
              <a:gd name="connsiteY3" fmla="*/ 5164111 h 5345086"/>
              <a:gd name="connsiteX4" fmla="*/ 123825 w 4333875"/>
              <a:gd name="connsiteY4" fmla="*/ 238125 h 5345086"/>
              <a:gd name="connsiteX0" fmla="*/ 114300 w 4324350"/>
              <a:gd name="connsiteY0" fmla="*/ 238125 h 5345086"/>
              <a:gd name="connsiteX1" fmla="*/ 4067175 w 4324350"/>
              <a:gd name="connsiteY1" fmla="*/ 0 h 5345086"/>
              <a:gd name="connsiteX2" fmla="*/ 4324350 w 4324350"/>
              <a:gd name="connsiteY2" fmla="*/ 5345086 h 5345086"/>
              <a:gd name="connsiteX3" fmla="*/ 0 w 4324350"/>
              <a:gd name="connsiteY3" fmla="*/ 5192686 h 5345086"/>
              <a:gd name="connsiteX4" fmla="*/ 114300 w 4324350"/>
              <a:gd name="connsiteY4" fmla="*/ 238125 h 5345086"/>
              <a:gd name="connsiteX0" fmla="*/ 114300 w 4257675"/>
              <a:gd name="connsiteY0" fmla="*/ 238125 h 5364136"/>
              <a:gd name="connsiteX1" fmla="*/ 4067175 w 4257675"/>
              <a:gd name="connsiteY1" fmla="*/ 0 h 5364136"/>
              <a:gd name="connsiteX2" fmla="*/ 4257675 w 4257675"/>
              <a:gd name="connsiteY2" fmla="*/ 5364136 h 5364136"/>
              <a:gd name="connsiteX3" fmla="*/ 0 w 4257675"/>
              <a:gd name="connsiteY3" fmla="*/ 5192686 h 5364136"/>
              <a:gd name="connsiteX4" fmla="*/ 114300 w 4257675"/>
              <a:gd name="connsiteY4" fmla="*/ 238125 h 5364136"/>
              <a:gd name="connsiteX0" fmla="*/ 114300 w 4295775"/>
              <a:gd name="connsiteY0" fmla="*/ 238125 h 5354611"/>
              <a:gd name="connsiteX1" fmla="*/ 4067175 w 4295775"/>
              <a:gd name="connsiteY1" fmla="*/ 0 h 5354611"/>
              <a:gd name="connsiteX2" fmla="*/ 4295775 w 4295775"/>
              <a:gd name="connsiteY2" fmla="*/ 5354611 h 5354611"/>
              <a:gd name="connsiteX3" fmla="*/ 0 w 4295775"/>
              <a:gd name="connsiteY3" fmla="*/ 5192686 h 5354611"/>
              <a:gd name="connsiteX4" fmla="*/ 114300 w 4295775"/>
              <a:gd name="connsiteY4" fmla="*/ 238125 h 5354611"/>
              <a:gd name="connsiteX0" fmla="*/ 114300 w 4305300"/>
              <a:gd name="connsiteY0" fmla="*/ 238125 h 5335561"/>
              <a:gd name="connsiteX1" fmla="*/ 4067175 w 4305300"/>
              <a:gd name="connsiteY1" fmla="*/ 0 h 5335561"/>
              <a:gd name="connsiteX2" fmla="*/ 4305300 w 4305300"/>
              <a:gd name="connsiteY2" fmla="*/ 5335561 h 5335561"/>
              <a:gd name="connsiteX3" fmla="*/ 0 w 4305300"/>
              <a:gd name="connsiteY3" fmla="*/ 5192686 h 5335561"/>
              <a:gd name="connsiteX4" fmla="*/ 114300 w 4305300"/>
              <a:gd name="connsiteY4" fmla="*/ 238125 h 5335561"/>
              <a:gd name="connsiteX0" fmla="*/ 114300 w 4333875"/>
              <a:gd name="connsiteY0" fmla="*/ 238125 h 5316511"/>
              <a:gd name="connsiteX1" fmla="*/ 4067175 w 4333875"/>
              <a:gd name="connsiteY1" fmla="*/ 0 h 5316511"/>
              <a:gd name="connsiteX2" fmla="*/ 4333875 w 4333875"/>
              <a:gd name="connsiteY2" fmla="*/ 5316511 h 5316511"/>
              <a:gd name="connsiteX3" fmla="*/ 0 w 4333875"/>
              <a:gd name="connsiteY3" fmla="*/ 5192686 h 5316511"/>
              <a:gd name="connsiteX4" fmla="*/ 114300 w 4333875"/>
              <a:gd name="connsiteY4" fmla="*/ 238125 h 5316511"/>
              <a:gd name="connsiteX0" fmla="*/ 114300 w 4352925"/>
              <a:gd name="connsiteY0" fmla="*/ 238125 h 5316511"/>
              <a:gd name="connsiteX1" fmla="*/ 4067175 w 4352925"/>
              <a:gd name="connsiteY1" fmla="*/ 0 h 5316511"/>
              <a:gd name="connsiteX2" fmla="*/ 4352925 w 4352925"/>
              <a:gd name="connsiteY2" fmla="*/ 5316511 h 5316511"/>
              <a:gd name="connsiteX3" fmla="*/ 0 w 4352925"/>
              <a:gd name="connsiteY3" fmla="*/ 5192686 h 5316511"/>
              <a:gd name="connsiteX4" fmla="*/ 114300 w 4352925"/>
              <a:gd name="connsiteY4" fmla="*/ 238125 h 53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2925" h="5316511">
                <a:moveTo>
                  <a:pt x="114300" y="238125"/>
                </a:moveTo>
                <a:lnTo>
                  <a:pt x="4067175" y="0"/>
                </a:lnTo>
                <a:lnTo>
                  <a:pt x="4352925" y="5316511"/>
                </a:lnTo>
                <a:lnTo>
                  <a:pt x="0" y="5192686"/>
                </a:lnTo>
                <a:lnTo>
                  <a:pt x="114300" y="23812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innerShdw blurRad="114300">
              <a:prstClr val="black"/>
            </a:innerShdw>
          </a:effectLst>
          <a:scene3d>
            <a:camera prst="isometricBottomDown">
              <a:rot lat="2265677" lon="18553879" rev="17793884"/>
            </a:camera>
            <a:lightRig rig="threePt" dir="t"/>
          </a:scene3d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39407" y="117332"/>
            <a:ext cx="3276444" cy="4006993"/>
          </a:xfrm>
          <a:custGeom>
            <a:avLst/>
            <a:gdLst>
              <a:gd name="connsiteX0" fmla="*/ 0 w 3324225"/>
              <a:gd name="connsiteY0" fmla="*/ 0 h 4002061"/>
              <a:gd name="connsiteX1" fmla="*/ 3324225 w 3324225"/>
              <a:gd name="connsiteY1" fmla="*/ 0 h 4002061"/>
              <a:gd name="connsiteX2" fmla="*/ 3324225 w 3324225"/>
              <a:gd name="connsiteY2" fmla="*/ 4002061 h 4002061"/>
              <a:gd name="connsiteX3" fmla="*/ 0 w 3324225"/>
              <a:gd name="connsiteY3" fmla="*/ 4002061 h 4002061"/>
              <a:gd name="connsiteX4" fmla="*/ 0 w 3324225"/>
              <a:gd name="connsiteY4" fmla="*/ 0 h 4002061"/>
              <a:gd name="connsiteX0" fmla="*/ 0 w 3619500"/>
              <a:gd name="connsiteY0" fmla="*/ 47625 h 4049686"/>
              <a:gd name="connsiteX1" fmla="*/ 3619500 w 3619500"/>
              <a:gd name="connsiteY1" fmla="*/ 0 h 4049686"/>
              <a:gd name="connsiteX2" fmla="*/ 3324225 w 3619500"/>
              <a:gd name="connsiteY2" fmla="*/ 4049686 h 4049686"/>
              <a:gd name="connsiteX3" fmla="*/ 0 w 3619500"/>
              <a:gd name="connsiteY3" fmla="*/ 4049686 h 4049686"/>
              <a:gd name="connsiteX4" fmla="*/ 0 w 3619500"/>
              <a:gd name="connsiteY4" fmla="*/ 47625 h 4049686"/>
              <a:gd name="connsiteX0" fmla="*/ 0 w 3895725"/>
              <a:gd name="connsiteY0" fmla="*/ 542925 h 4544986"/>
              <a:gd name="connsiteX1" fmla="*/ 3895725 w 3895725"/>
              <a:gd name="connsiteY1" fmla="*/ 0 h 4544986"/>
              <a:gd name="connsiteX2" fmla="*/ 3324225 w 3895725"/>
              <a:gd name="connsiteY2" fmla="*/ 4544986 h 4544986"/>
              <a:gd name="connsiteX3" fmla="*/ 0 w 3895725"/>
              <a:gd name="connsiteY3" fmla="*/ 4544986 h 4544986"/>
              <a:gd name="connsiteX4" fmla="*/ 0 w 3895725"/>
              <a:gd name="connsiteY4" fmla="*/ 542925 h 4544986"/>
              <a:gd name="connsiteX0" fmla="*/ 1924050 w 5819775"/>
              <a:gd name="connsiteY0" fmla="*/ 542925 h 4544986"/>
              <a:gd name="connsiteX1" fmla="*/ 5819775 w 5819775"/>
              <a:gd name="connsiteY1" fmla="*/ 0 h 4544986"/>
              <a:gd name="connsiteX2" fmla="*/ 5248275 w 5819775"/>
              <a:gd name="connsiteY2" fmla="*/ 4544986 h 4544986"/>
              <a:gd name="connsiteX3" fmla="*/ 0 w 5819775"/>
              <a:gd name="connsiteY3" fmla="*/ 3516286 h 4544986"/>
              <a:gd name="connsiteX4" fmla="*/ 1924050 w 5819775"/>
              <a:gd name="connsiteY4" fmla="*/ 542925 h 4544986"/>
              <a:gd name="connsiteX0" fmla="*/ 1628775 w 5524500"/>
              <a:gd name="connsiteY0" fmla="*/ 542925 h 4544986"/>
              <a:gd name="connsiteX1" fmla="*/ 5524500 w 5524500"/>
              <a:gd name="connsiteY1" fmla="*/ 0 h 4544986"/>
              <a:gd name="connsiteX2" fmla="*/ 4953000 w 5524500"/>
              <a:gd name="connsiteY2" fmla="*/ 4544986 h 4544986"/>
              <a:gd name="connsiteX3" fmla="*/ 0 w 5524500"/>
              <a:gd name="connsiteY3" fmla="*/ 4287811 h 4544986"/>
              <a:gd name="connsiteX4" fmla="*/ 1628775 w 5524500"/>
              <a:gd name="connsiteY4" fmla="*/ 542925 h 4544986"/>
              <a:gd name="connsiteX0" fmla="*/ 971550 w 4867275"/>
              <a:gd name="connsiteY0" fmla="*/ 542925 h 4544986"/>
              <a:gd name="connsiteX1" fmla="*/ 4867275 w 4867275"/>
              <a:gd name="connsiteY1" fmla="*/ 0 h 4544986"/>
              <a:gd name="connsiteX2" fmla="*/ 4295775 w 4867275"/>
              <a:gd name="connsiteY2" fmla="*/ 4544986 h 4544986"/>
              <a:gd name="connsiteX3" fmla="*/ 0 w 4867275"/>
              <a:gd name="connsiteY3" fmla="*/ 4449736 h 4544986"/>
              <a:gd name="connsiteX4" fmla="*/ 971550 w 4867275"/>
              <a:gd name="connsiteY4" fmla="*/ 542925 h 4544986"/>
              <a:gd name="connsiteX0" fmla="*/ 476250 w 4371975"/>
              <a:gd name="connsiteY0" fmla="*/ 542925 h 4544986"/>
              <a:gd name="connsiteX1" fmla="*/ 4371975 w 4371975"/>
              <a:gd name="connsiteY1" fmla="*/ 0 h 4544986"/>
              <a:gd name="connsiteX2" fmla="*/ 3800475 w 4371975"/>
              <a:gd name="connsiteY2" fmla="*/ 4544986 h 4544986"/>
              <a:gd name="connsiteX3" fmla="*/ 0 w 4371975"/>
              <a:gd name="connsiteY3" fmla="*/ 4163986 h 4544986"/>
              <a:gd name="connsiteX4" fmla="*/ 476250 w 4371975"/>
              <a:gd name="connsiteY4" fmla="*/ 542925 h 4544986"/>
              <a:gd name="connsiteX0" fmla="*/ 685800 w 4581525"/>
              <a:gd name="connsiteY0" fmla="*/ 542925 h 4840261"/>
              <a:gd name="connsiteX1" fmla="*/ 4581525 w 4581525"/>
              <a:gd name="connsiteY1" fmla="*/ 0 h 4840261"/>
              <a:gd name="connsiteX2" fmla="*/ 4010025 w 4581525"/>
              <a:gd name="connsiteY2" fmla="*/ 4544986 h 4840261"/>
              <a:gd name="connsiteX3" fmla="*/ 0 w 4581525"/>
              <a:gd name="connsiteY3" fmla="*/ 4840261 h 4840261"/>
              <a:gd name="connsiteX4" fmla="*/ 685800 w 4581525"/>
              <a:gd name="connsiteY4" fmla="*/ 542925 h 4840261"/>
              <a:gd name="connsiteX0" fmla="*/ 685800 w 4581525"/>
              <a:gd name="connsiteY0" fmla="*/ 542925 h 4878361"/>
              <a:gd name="connsiteX1" fmla="*/ 4581525 w 4581525"/>
              <a:gd name="connsiteY1" fmla="*/ 0 h 4878361"/>
              <a:gd name="connsiteX2" fmla="*/ 4171950 w 4581525"/>
              <a:gd name="connsiteY2" fmla="*/ 4878361 h 4878361"/>
              <a:gd name="connsiteX3" fmla="*/ 0 w 4581525"/>
              <a:gd name="connsiteY3" fmla="*/ 4840261 h 4878361"/>
              <a:gd name="connsiteX4" fmla="*/ 685800 w 4581525"/>
              <a:gd name="connsiteY4" fmla="*/ 542925 h 4878361"/>
              <a:gd name="connsiteX0" fmla="*/ 685800 w 4581525"/>
              <a:gd name="connsiteY0" fmla="*/ 542925 h 5049811"/>
              <a:gd name="connsiteX1" fmla="*/ 4581525 w 4581525"/>
              <a:gd name="connsiteY1" fmla="*/ 0 h 5049811"/>
              <a:gd name="connsiteX2" fmla="*/ 4267200 w 4581525"/>
              <a:gd name="connsiteY2" fmla="*/ 5049811 h 5049811"/>
              <a:gd name="connsiteX3" fmla="*/ 0 w 4581525"/>
              <a:gd name="connsiteY3" fmla="*/ 4840261 h 5049811"/>
              <a:gd name="connsiteX4" fmla="*/ 685800 w 4581525"/>
              <a:gd name="connsiteY4" fmla="*/ 542925 h 5049811"/>
              <a:gd name="connsiteX0" fmla="*/ 685800 w 4581525"/>
              <a:gd name="connsiteY0" fmla="*/ 542925 h 5106961"/>
              <a:gd name="connsiteX1" fmla="*/ 4581525 w 4581525"/>
              <a:gd name="connsiteY1" fmla="*/ 0 h 5106961"/>
              <a:gd name="connsiteX2" fmla="*/ 4457700 w 4581525"/>
              <a:gd name="connsiteY2" fmla="*/ 5106961 h 5106961"/>
              <a:gd name="connsiteX3" fmla="*/ 0 w 4581525"/>
              <a:gd name="connsiteY3" fmla="*/ 4840261 h 5106961"/>
              <a:gd name="connsiteX4" fmla="*/ 685800 w 4581525"/>
              <a:gd name="connsiteY4" fmla="*/ 542925 h 5106961"/>
              <a:gd name="connsiteX0" fmla="*/ 685800 w 4600575"/>
              <a:gd name="connsiteY0" fmla="*/ 542925 h 5078386"/>
              <a:gd name="connsiteX1" fmla="*/ 4581525 w 4600575"/>
              <a:gd name="connsiteY1" fmla="*/ 0 h 5078386"/>
              <a:gd name="connsiteX2" fmla="*/ 4600575 w 4600575"/>
              <a:gd name="connsiteY2" fmla="*/ 5078386 h 5078386"/>
              <a:gd name="connsiteX3" fmla="*/ 0 w 4600575"/>
              <a:gd name="connsiteY3" fmla="*/ 4840261 h 5078386"/>
              <a:gd name="connsiteX4" fmla="*/ 685800 w 4600575"/>
              <a:gd name="connsiteY4" fmla="*/ 542925 h 5078386"/>
              <a:gd name="connsiteX0" fmla="*/ 685800 w 4600575"/>
              <a:gd name="connsiteY0" fmla="*/ 542925 h 5011711"/>
              <a:gd name="connsiteX1" fmla="*/ 4581525 w 4600575"/>
              <a:gd name="connsiteY1" fmla="*/ 0 h 5011711"/>
              <a:gd name="connsiteX2" fmla="*/ 4600575 w 4600575"/>
              <a:gd name="connsiteY2" fmla="*/ 5011711 h 5011711"/>
              <a:gd name="connsiteX3" fmla="*/ 0 w 4600575"/>
              <a:gd name="connsiteY3" fmla="*/ 4840261 h 5011711"/>
              <a:gd name="connsiteX4" fmla="*/ 685800 w 4600575"/>
              <a:gd name="connsiteY4" fmla="*/ 542925 h 5011711"/>
              <a:gd name="connsiteX0" fmla="*/ 685800 w 4657725"/>
              <a:gd name="connsiteY0" fmla="*/ 542925 h 5011711"/>
              <a:gd name="connsiteX1" fmla="*/ 4581525 w 4657725"/>
              <a:gd name="connsiteY1" fmla="*/ 0 h 5011711"/>
              <a:gd name="connsiteX2" fmla="*/ 4657725 w 4657725"/>
              <a:gd name="connsiteY2" fmla="*/ 5011711 h 5011711"/>
              <a:gd name="connsiteX3" fmla="*/ 0 w 4657725"/>
              <a:gd name="connsiteY3" fmla="*/ 4840261 h 5011711"/>
              <a:gd name="connsiteX4" fmla="*/ 685800 w 4657725"/>
              <a:gd name="connsiteY4" fmla="*/ 542925 h 5011711"/>
              <a:gd name="connsiteX0" fmla="*/ 495300 w 4467225"/>
              <a:gd name="connsiteY0" fmla="*/ 542925 h 5011711"/>
              <a:gd name="connsiteX1" fmla="*/ 4391025 w 4467225"/>
              <a:gd name="connsiteY1" fmla="*/ 0 h 5011711"/>
              <a:gd name="connsiteX2" fmla="*/ 4467225 w 4467225"/>
              <a:gd name="connsiteY2" fmla="*/ 5011711 h 5011711"/>
              <a:gd name="connsiteX3" fmla="*/ 0 w 4467225"/>
              <a:gd name="connsiteY3" fmla="*/ 4830736 h 5011711"/>
              <a:gd name="connsiteX4" fmla="*/ 495300 w 4467225"/>
              <a:gd name="connsiteY4" fmla="*/ 542925 h 5011711"/>
              <a:gd name="connsiteX0" fmla="*/ 438150 w 4410075"/>
              <a:gd name="connsiteY0" fmla="*/ 542925 h 5011711"/>
              <a:gd name="connsiteX1" fmla="*/ 4333875 w 4410075"/>
              <a:gd name="connsiteY1" fmla="*/ 0 h 5011711"/>
              <a:gd name="connsiteX2" fmla="*/ 4410075 w 4410075"/>
              <a:gd name="connsiteY2" fmla="*/ 5011711 h 5011711"/>
              <a:gd name="connsiteX3" fmla="*/ 0 w 4410075"/>
              <a:gd name="connsiteY3" fmla="*/ 4925986 h 5011711"/>
              <a:gd name="connsiteX4" fmla="*/ 438150 w 4410075"/>
              <a:gd name="connsiteY4" fmla="*/ 542925 h 5011711"/>
              <a:gd name="connsiteX0" fmla="*/ 361950 w 4333875"/>
              <a:gd name="connsiteY0" fmla="*/ 542925 h 5011711"/>
              <a:gd name="connsiteX1" fmla="*/ 4257675 w 4333875"/>
              <a:gd name="connsiteY1" fmla="*/ 0 h 5011711"/>
              <a:gd name="connsiteX2" fmla="*/ 4333875 w 4333875"/>
              <a:gd name="connsiteY2" fmla="*/ 5011711 h 5011711"/>
              <a:gd name="connsiteX3" fmla="*/ 0 w 4333875"/>
              <a:gd name="connsiteY3" fmla="*/ 4935511 h 5011711"/>
              <a:gd name="connsiteX4" fmla="*/ 361950 w 4333875"/>
              <a:gd name="connsiteY4" fmla="*/ 542925 h 5011711"/>
              <a:gd name="connsiteX0" fmla="*/ 295275 w 4267200"/>
              <a:gd name="connsiteY0" fmla="*/ 542925 h 5011711"/>
              <a:gd name="connsiteX1" fmla="*/ 4191000 w 4267200"/>
              <a:gd name="connsiteY1" fmla="*/ 0 h 5011711"/>
              <a:gd name="connsiteX2" fmla="*/ 4267200 w 4267200"/>
              <a:gd name="connsiteY2" fmla="*/ 5011711 h 5011711"/>
              <a:gd name="connsiteX3" fmla="*/ 0 w 4267200"/>
              <a:gd name="connsiteY3" fmla="*/ 4983136 h 5011711"/>
              <a:gd name="connsiteX4" fmla="*/ 295275 w 4267200"/>
              <a:gd name="connsiteY4" fmla="*/ 542925 h 5011711"/>
              <a:gd name="connsiteX0" fmla="*/ 285750 w 4257675"/>
              <a:gd name="connsiteY0" fmla="*/ 542925 h 5049811"/>
              <a:gd name="connsiteX1" fmla="*/ 4181475 w 4257675"/>
              <a:gd name="connsiteY1" fmla="*/ 0 h 5049811"/>
              <a:gd name="connsiteX2" fmla="*/ 4257675 w 4257675"/>
              <a:gd name="connsiteY2" fmla="*/ 5011711 h 5049811"/>
              <a:gd name="connsiteX3" fmla="*/ 0 w 4257675"/>
              <a:gd name="connsiteY3" fmla="*/ 5049811 h 5049811"/>
              <a:gd name="connsiteX4" fmla="*/ 285750 w 4257675"/>
              <a:gd name="connsiteY4" fmla="*/ 542925 h 5049811"/>
              <a:gd name="connsiteX0" fmla="*/ 285750 w 4181475"/>
              <a:gd name="connsiteY0" fmla="*/ 542925 h 5068861"/>
              <a:gd name="connsiteX1" fmla="*/ 4181475 w 4181475"/>
              <a:gd name="connsiteY1" fmla="*/ 0 h 5068861"/>
              <a:gd name="connsiteX2" fmla="*/ 4181475 w 4181475"/>
              <a:gd name="connsiteY2" fmla="*/ 5068861 h 5068861"/>
              <a:gd name="connsiteX3" fmla="*/ 0 w 4181475"/>
              <a:gd name="connsiteY3" fmla="*/ 5049811 h 5068861"/>
              <a:gd name="connsiteX4" fmla="*/ 285750 w 4181475"/>
              <a:gd name="connsiteY4" fmla="*/ 542925 h 5068861"/>
              <a:gd name="connsiteX0" fmla="*/ 285750 w 4257675"/>
              <a:gd name="connsiteY0" fmla="*/ 542925 h 5106961"/>
              <a:gd name="connsiteX1" fmla="*/ 4181475 w 4257675"/>
              <a:gd name="connsiteY1" fmla="*/ 0 h 5106961"/>
              <a:gd name="connsiteX2" fmla="*/ 4257675 w 4257675"/>
              <a:gd name="connsiteY2" fmla="*/ 5106961 h 5106961"/>
              <a:gd name="connsiteX3" fmla="*/ 0 w 4257675"/>
              <a:gd name="connsiteY3" fmla="*/ 5049811 h 5106961"/>
              <a:gd name="connsiteX4" fmla="*/ 285750 w 4257675"/>
              <a:gd name="connsiteY4" fmla="*/ 542925 h 5106961"/>
              <a:gd name="connsiteX0" fmla="*/ 314325 w 4286250"/>
              <a:gd name="connsiteY0" fmla="*/ 5429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314325 w 4286250"/>
              <a:gd name="connsiteY4" fmla="*/ 542925 h 5106961"/>
              <a:gd name="connsiteX0" fmla="*/ 457200 w 4286250"/>
              <a:gd name="connsiteY0" fmla="*/ 41910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57200 w 4286250"/>
              <a:gd name="connsiteY4" fmla="*/ 419100 h 5106961"/>
              <a:gd name="connsiteX0" fmla="*/ 419100 w 4286250"/>
              <a:gd name="connsiteY0" fmla="*/ 2476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19100 w 4286250"/>
              <a:gd name="connsiteY4" fmla="*/ 247650 h 5106961"/>
              <a:gd name="connsiteX0" fmla="*/ 371475 w 4286250"/>
              <a:gd name="connsiteY0" fmla="*/ 0 h 5364136"/>
              <a:gd name="connsiteX1" fmla="*/ 4210050 w 4286250"/>
              <a:gd name="connsiteY1" fmla="*/ 257175 h 5364136"/>
              <a:gd name="connsiteX2" fmla="*/ 4286250 w 4286250"/>
              <a:gd name="connsiteY2" fmla="*/ 5364136 h 5364136"/>
              <a:gd name="connsiteX3" fmla="*/ 0 w 4286250"/>
              <a:gd name="connsiteY3" fmla="*/ 5278411 h 5364136"/>
              <a:gd name="connsiteX4" fmla="*/ 371475 w 4286250"/>
              <a:gd name="connsiteY4" fmla="*/ 0 h 5364136"/>
              <a:gd name="connsiteX0" fmla="*/ 323850 w 4286250"/>
              <a:gd name="connsiteY0" fmla="*/ 0 h 5164111"/>
              <a:gd name="connsiteX1" fmla="*/ 4210050 w 4286250"/>
              <a:gd name="connsiteY1" fmla="*/ 57150 h 5164111"/>
              <a:gd name="connsiteX2" fmla="*/ 4286250 w 4286250"/>
              <a:gd name="connsiteY2" fmla="*/ 5164111 h 5164111"/>
              <a:gd name="connsiteX3" fmla="*/ 0 w 4286250"/>
              <a:gd name="connsiteY3" fmla="*/ 5078386 h 5164111"/>
              <a:gd name="connsiteX4" fmla="*/ 323850 w 4286250"/>
              <a:gd name="connsiteY4" fmla="*/ 0 h 5164111"/>
              <a:gd name="connsiteX0" fmla="*/ 219075 w 4286250"/>
              <a:gd name="connsiteY0" fmla="*/ 0 h 5126011"/>
              <a:gd name="connsiteX1" fmla="*/ 4210050 w 4286250"/>
              <a:gd name="connsiteY1" fmla="*/ 19050 h 5126011"/>
              <a:gd name="connsiteX2" fmla="*/ 4286250 w 4286250"/>
              <a:gd name="connsiteY2" fmla="*/ 5126011 h 5126011"/>
              <a:gd name="connsiteX3" fmla="*/ 0 w 4286250"/>
              <a:gd name="connsiteY3" fmla="*/ 5040286 h 5126011"/>
              <a:gd name="connsiteX4" fmla="*/ 219075 w 4286250"/>
              <a:gd name="connsiteY4" fmla="*/ 0 h 5126011"/>
              <a:gd name="connsiteX0" fmla="*/ 123825 w 4286250"/>
              <a:gd name="connsiteY0" fmla="*/ 95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23825 w 4286250"/>
              <a:gd name="connsiteY4" fmla="*/ 9525 h 5106961"/>
              <a:gd name="connsiteX0" fmla="*/ 104775 w 4286250"/>
              <a:gd name="connsiteY0" fmla="*/ 952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04775 w 4286250"/>
              <a:gd name="connsiteY4" fmla="*/ 95250 h 5106961"/>
              <a:gd name="connsiteX0" fmla="*/ 104775 w 4286250"/>
              <a:gd name="connsiteY0" fmla="*/ 161925 h 5173636"/>
              <a:gd name="connsiteX1" fmla="*/ 4257675 w 4286250"/>
              <a:gd name="connsiteY1" fmla="*/ 0 h 5173636"/>
              <a:gd name="connsiteX2" fmla="*/ 4286250 w 4286250"/>
              <a:gd name="connsiteY2" fmla="*/ 5173636 h 5173636"/>
              <a:gd name="connsiteX3" fmla="*/ 0 w 4286250"/>
              <a:gd name="connsiteY3" fmla="*/ 5087911 h 5173636"/>
              <a:gd name="connsiteX4" fmla="*/ 104775 w 4286250"/>
              <a:gd name="connsiteY4" fmla="*/ 161925 h 5173636"/>
              <a:gd name="connsiteX0" fmla="*/ 104775 w 4286250"/>
              <a:gd name="connsiteY0" fmla="*/ 276225 h 5287936"/>
              <a:gd name="connsiteX1" fmla="*/ 4229100 w 4286250"/>
              <a:gd name="connsiteY1" fmla="*/ 0 h 5287936"/>
              <a:gd name="connsiteX2" fmla="*/ 4286250 w 4286250"/>
              <a:gd name="connsiteY2" fmla="*/ 5287936 h 5287936"/>
              <a:gd name="connsiteX3" fmla="*/ 0 w 4286250"/>
              <a:gd name="connsiteY3" fmla="*/ 5202211 h 5287936"/>
              <a:gd name="connsiteX4" fmla="*/ 104775 w 4286250"/>
              <a:gd name="connsiteY4" fmla="*/ 276225 h 5287936"/>
              <a:gd name="connsiteX0" fmla="*/ 104775 w 4286250"/>
              <a:gd name="connsiteY0" fmla="*/ 333375 h 5345086"/>
              <a:gd name="connsiteX1" fmla="*/ 4191000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259361 h 5345086"/>
              <a:gd name="connsiteX4" fmla="*/ 104775 w 4286250"/>
              <a:gd name="connsiteY4" fmla="*/ 333375 h 5345086"/>
              <a:gd name="connsiteX0" fmla="*/ 104775 w 4286250"/>
              <a:gd name="connsiteY0" fmla="*/ 323850 h 5335561"/>
              <a:gd name="connsiteX1" fmla="*/ 4105275 w 4286250"/>
              <a:gd name="connsiteY1" fmla="*/ 0 h 5335561"/>
              <a:gd name="connsiteX2" fmla="*/ 4286250 w 4286250"/>
              <a:gd name="connsiteY2" fmla="*/ 5335561 h 5335561"/>
              <a:gd name="connsiteX3" fmla="*/ 0 w 4286250"/>
              <a:gd name="connsiteY3" fmla="*/ 5249836 h 5335561"/>
              <a:gd name="connsiteX4" fmla="*/ 104775 w 4286250"/>
              <a:gd name="connsiteY4" fmla="*/ 323850 h 5335561"/>
              <a:gd name="connsiteX0" fmla="*/ 104775 w 4286250"/>
              <a:gd name="connsiteY0" fmla="*/ 257175 h 5268886"/>
              <a:gd name="connsiteX1" fmla="*/ 4067175 w 4286250"/>
              <a:gd name="connsiteY1" fmla="*/ 0 h 5268886"/>
              <a:gd name="connsiteX2" fmla="*/ 4286250 w 4286250"/>
              <a:gd name="connsiteY2" fmla="*/ 5268886 h 5268886"/>
              <a:gd name="connsiteX3" fmla="*/ 0 w 4286250"/>
              <a:gd name="connsiteY3" fmla="*/ 5183161 h 5268886"/>
              <a:gd name="connsiteX4" fmla="*/ 104775 w 4286250"/>
              <a:gd name="connsiteY4" fmla="*/ 257175 h 5268886"/>
              <a:gd name="connsiteX0" fmla="*/ 104775 w 4286250"/>
              <a:gd name="connsiteY0" fmla="*/ 238125 h 5249836"/>
              <a:gd name="connsiteX1" fmla="*/ 4057650 w 4286250"/>
              <a:gd name="connsiteY1" fmla="*/ 0 h 5249836"/>
              <a:gd name="connsiteX2" fmla="*/ 4286250 w 4286250"/>
              <a:gd name="connsiteY2" fmla="*/ 5249836 h 5249836"/>
              <a:gd name="connsiteX3" fmla="*/ 0 w 4286250"/>
              <a:gd name="connsiteY3" fmla="*/ 5164111 h 5249836"/>
              <a:gd name="connsiteX4" fmla="*/ 104775 w 4286250"/>
              <a:gd name="connsiteY4" fmla="*/ 238125 h 5249836"/>
              <a:gd name="connsiteX0" fmla="*/ 57150 w 4238625"/>
              <a:gd name="connsiteY0" fmla="*/ 238125 h 5249836"/>
              <a:gd name="connsiteX1" fmla="*/ 4010025 w 4238625"/>
              <a:gd name="connsiteY1" fmla="*/ 0 h 5249836"/>
              <a:gd name="connsiteX2" fmla="*/ 4238625 w 4238625"/>
              <a:gd name="connsiteY2" fmla="*/ 5249836 h 5249836"/>
              <a:gd name="connsiteX3" fmla="*/ 0 w 4238625"/>
              <a:gd name="connsiteY3" fmla="*/ 5164111 h 5249836"/>
              <a:gd name="connsiteX4" fmla="*/ 57150 w 4238625"/>
              <a:gd name="connsiteY4" fmla="*/ 238125 h 5249836"/>
              <a:gd name="connsiteX0" fmla="*/ 38100 w 4219575"/>
              <a:gd name="connsiteY0" fmla="*/ 238125 h 5249836"/>
              <a:gd name="connsiteX1" fmla="*/ 3990975 w 4219575"/>
              <a:gd name="connsiteY1" fmla="*/ 0 h 5249836"/>
              <a:gd name="connsiteX2" fmla="*/ 4219575 w 4219575"/>
              <a:gd name="connsiteY2" fmla="*/ 5249836 h 5249836"/>
              <a:gd name="connsiteX3" fmla="*/ 0 w 4219575"/>
              <a:gd name="connsiteY3" fmla="*/ 5240311 h 5249836"/>
              <a:gd name="connsiteX4" fmla="*/ 38100 w 4219575"/>
              <a:gd name="connsiteY4" fmla="*/ 238125 h 5249836"/>
              <a:gd name="connsiteX0" fmla="*/ 0 w 4181475"/>
              <a:gd name="connsiteY0" fmla="*/ 238125 h 5249836"/>
              <a:gd name="connsiteX1" fmla="*/ 3952875 w 4181475"/>
              <a:gd name="connsiteY1" fmla="*/ 0 h 5249836"/>
              <a:gd name="connsiteX2" fmla="*/ 4181475 w 4181475"/>
              <a:gd name="connsiteY2" fmla="*/ 5249836 h 5249836"/>
              <a:gd name="connsiteX3" fmla="*/ 9525 w 4181475"/>
              <a:gd name="connsiteY3" fmla="*/ 5240311 h 5249836"/>
              <a:gd name="connsiteX4" fmla="*/ 0 w 4181475"/>
              <a:gd name="connsiteY4" fmla="*/ 238125 h 5249836"/>
              <a:gd name="connsiteX0" fmla="*/ 0 w 4152900"/>
              <a:gd name="connsiteY0" fmla="*/ 238125 h 5316511"/>
              <a:gd name="connsiteX1" fmla="*/ 3952875 w 4152900"/>
              <a:gd name="connsiteY1" fmla="*/ 0 h 5316511"/>
              <a:gd name="connsiteX2" fmla="*/ 4152900 w 4152900"/>
              <a:gd name="connsiteY2" fmla="*/ 5316511 h 5316511"/>
              <a:gd name="connsiteX3" fmla="*/ 9525 w 4152900"/>
              <a:gd name="connsiteY3" fmla="*/ 5240311 h 5316511"/>
              <a:gd name="connsiteX4" fmla="*/ 0 w 4152900"/>
              <a:gd name="connsiteY4" fmla="*/ 238125 h 5316511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240311 h 5345086"/>
              <a:gd name="connsiteX4" fmla="*/ 0 w 4210050"/>
              <a:gd name="connsiteY4" fmla="*/ 238125 h 5345086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183161 h 5345086"/>
              <a:gd name="connsiteX4" fmla="*/ 0 w 4210050"/>
              <a:gd name="connsiteY4" fmla="*/ 238125 h 5345086"/>
              <a:gd name="connsiteX0" fmla="*/ 47625 w 4257675"/>
              <a:gd name="connsiteY0" fmla="*/ 238125 h 5345086"/>
              <a:gd name="connsiteX1" fmla="*/ 4000500 w 4257675"/>
              <a:gd name="connsiteY1" fmla="*/ 0 h 5345086"/>
              <a:gd name="connsiteX2" fmla="*/ 4257675 w 4257675"/>
              <a:gd name="connsiteY2" fmla="*/ 5345086 h 5345086"/>
              <a:gd name="connsiteX3" fmla="*/ 0 w 4257675"/>
              <a:gd name="connsiteY3" fmla="*/ 5173636 h 5345086"/>
              <a:gd name="connsiteX4" fmla="*/ 47625 w 4257675"/>
              <a:gd name="connsiteY4" fmla="*/ 238125 h 5345086"/>
              <a:gd name="connsiteX0" fmla="*/ 76200 w 4286250"/>
              <a:gd name="connsiteY0" fmla="*/ 238125 h 5345086"/>
              <a:gd name="connsiteX1" fmla="*/ 4029075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154586 h 5345086"/>
              <a:gd name="connsiteX4" fmla="*/ 76200 w 4286250"/>
              <a:gd name="connsiteY4" fmla="*/ 238125 h 5345086"/>
              <a:gd name="connsiteX0" fmla="*/ 123825 w 4333875"/>
              <a:gd name="connsiteY0" fmla="*/ 238125 h 5345086"/>
              <a:gd name="connsiteX1" fmla="*/ 4076700 w 4333875"/>
              <a:gd name="connsiteY1" fmla="*/ 0 h 5345086"/>
              <a:gd name="connsiteX2" fmla="*/ 4333875 w 4333875"/>
              <a:gd name="connsiteY2" fmla="*/ 5345086 h 5345086"/>
              <a:gd name="connsiteX3" fmla="*/ 0 w 4333875"/>
              <a:gd name="connsiteY3" fmla="*/ 5164111 h 5345086"/>
              <a:gd name="connsiteX4" fmla="*/ 123825 w 4333875"/>
              <a:gd name="connsiteY4" fmla="*/ 238125 h 5345086"/>
              <a:gd name="connsiteX0" fmla="*/ 114300 w 4324350"/>
              <a:gd name="connsiteY0" fmla="*/ 238125 h 5345086"/>
              <a:gd name="connsiteX1" fmla="*/ 4067175 w 4324350"/>
              <a:gd name="connsiteY1" fmla="*/ 0 h 5345086"/>
              <a:gd name="connsiteX2" fmla="*/ 4324350 w 4324350"/>
              <a:gd name="connsiteY2" fmla="*/ 5345086 h 5345086"/>
              <a:gd name="connsiteX3" fmla="*/ 0 w 4324350"/>
              <a:gd name="connsiteY3" fmla="*/ 5192686 h 5345086"/>
              <a:gd name="connsiteX4" fmla="*/ 114300 w 4324350"/>
              <a:gd name="connsiteY4" fmla="*/ 238125 h 5345086"/>
              <a:gd name="connsiteX0" fmla="*/ 114300 w 4257675"/>
              <a:gd name="connsiteY0" fmla="*/ 238125 h 5364136"/>
              <a:gd name="connsiteX1" fmla="*/ 4067175 w 4257675"/>
              <a:gd name="connsiteY1" fmla="*/ 0 h 5364136"/>
              <a:gd name="connsiteX2" fmla="*/ 4257675 w 4257675"/>
              <a:gd name="connsiteY2" fmla="*/ 5364136 h 5364136"/>
              <a:gd name="connsiteX3" fmla="*/ 0 w 4257675"/>
              <a:gd name="connsiteY3" fmla="*/ 5192686 h 5364136"/>
              <a:gd name="connsiteX4" fmla="*/ 114300 w 4257675"/>
              <a:gd name="connsiteY4" fmla="*/ 238125 h 5364136"/>
              <a:gd name="connsiteX0" fmla="*/ 114300 w 4295775"/>
              <a:gd name="connsiteY0" fmla="*/ 238125 h 5354611"/>
              <a:gd name="connsiteX1" fmla="*/ 4067175 w 4295775"/>
              <a:gd name="connsiteY1" fmla="*/ 0 h 5354611"/>
              <a:gd name="connsiteX2" fmla="*/ 4295775 w 4295775"/>
              <a:gd name="connsiteY2" fmla="*/ 5354611 h 5354611"/>
              <a:gd name="connsiteX3" fmla="*/ 0 w 4295775"/>
              <a:gd name="connsiteY3" fmla="*/ 5192686 h 5354611"/>
              <a:gd name="connsiteX4" fmla="*/ 114300 w 4295775"/>
              <a:gd name="connsiteY4" fmla="*/ 238125 h 5354611"/>
              <a:gd name="connsiteX0" fmla="*/ 114300 w 4305300"/>
              <a:gd name="connsiteY0" fmla="*/ 238125 h 5335561"/>
              <a:gd name="connsiteX1" fmla="*/ 4067175 w 4305300"/>
              <a:gd name="connsiteY1" fmla="*/ 0 h 5335561"/>
              <a:gd name="connsiteX2" fmla="*/ 4305300 w 4305300"/>
              <a:gd name="connsiteY2" fmla="*/ 5335561 h 5335561"/>
              <a:gd name="connsiteX3" fmla="*/ 0 w 4305300"/>
              <a:gd name="connsiteY3" fmla="*/ 5192686 h 5335561"/>
              <a:gd name="connsiteX4" fmla="*/ 114300 w 4305300"/>
              <a:gd name="connsiteY4" fmla="*/ 238125 h 5335561"/>
              <a:gd name="connsiteX0" fmla="*/ 114300 w 4333875"/>
              <a:gd name="connsiteY0" fmla="*/ 238125 h 5316511"/>
              <a:gd name="connsiteX1" fmla="*/ 4067175 w 4333875"/>
              <a:gd name="connsiteY1" fmla="*/ 0 h 5316511"/>
              <a:gd name="connsiteX2" fmla="*/ 4333875 w 4333875"/>
              <a:gd name="connsiteY2" fmla="*/ 5316511 h 5316511"/>
              <a:gd name="connsiteX3" fmla="*/ 0 w 4333875"/>
              <a:gd name="connsiteY3" fmla="*/ 5192686 h 5316511"/>
              <a:gd name="connsiteX4" fmla="*/ 114300 w 4333875"/>
              <a:gd name="connsiteY4" fmla="*/ 238125 h 5316511"/>
              <a:gd name="connsiteX0" fmla="*/ 114300 w 4352925"/>
              <a:gd name="connsiteY0" fmla="*/ 238125 h 5316511"/>
              <a:gd name="connsiteX1" fmla="*/ 4067175 w 4352925"/>
              <a:gd name="connsiteY1" fmla="*/ 0 h 5316511"/>
              <a:gd name="connsiteX2" fmla="*/ 4352925 w 4352925"/>
              <a:gd name="connsiteY2" fmla="*/ 5316511 h 5316511"/>
              <a:gd name="connsiteX3" fmla="*/ 0 w 4352925"/>
              <a:gd name="connsiteY3" fmla="*/ 5192686 h 5316511"/>
              <a:gd name="connsiteX4" fmla="*/ 114300 w 4352925"/>
              <a:gd name="connsiteY4" fmla="*/ 238125 h 53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2925" h="5316511">
                <a:moveTo>
                  <a:pt x="114300" y="238125"/>
                </a:moveTo>
                <a:lnTo>
                  <a:pt x="4067175" y="0"/>
                </a:lnTo>
                <a:lnTo>
                  <a:pt x="4352925" y="5316511"/>
                </a:lnTo>
                <a:lnTo>
                  <a:pt x="0" y="5192686"/>
                </a:lnTo>
                <a:lnTo>
                  <a:pt x="114300" y="23812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innerShdw blurRad="114300">
              <a:prstClr val="black"/>
            </a:innerShdw>
          </a:effectLst>
          <a:scene3d>
            <a:camera prst="isometricBottomDown">
              <a:rot lat="2265677" lon="18553879" rev="17793884"/>
            </a:camera>
            <a:lightRig rig="threePt" dir="t"/>
          </a:scene3d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05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18534" y="3996501"/>
            <a:ext cx="1517650" cy="1823356"/>
          </a:xfrm>
          <a:custGeom>
            <a:avLst/>
            <a:gdLst>
              <a:gd name="connsiteX0" fmla="*/ 10806 w 1517650"/>
              <a:gd name="connsiteY0" fmla="*/ 0 h 1823356"/>
              <a:gd name="connsiteX1" fmla="*/ 1506844 w 1517650"/>
              <a:gd name="connsiteY1" fmla="*/ 0 h 1823356"/>
              <a:gd name="connsiteX2" fmla="*/ 1517650 w 1517650"/>
              <a:gd name="connsiteY2" fmla="*/ 10806 h 1823356"/>
              <a:gd name="connsiteX3" fmla="*/ 1517650 w 1517650"/>
              <a:gd name="connsiteY3" fmla="*/ 1812550 h 1823356"/>
              <a:gd name="connsiteX4" fmla="*/ 1506844 w 1517650"/>
              <a:gd name="connsiteY4" fmla="*/ 1823356 h 1823356"/>
              <a:gd name="connsiteX5" fmla="*/ 10806 w 1517650"/>
              <a:gd name="connsiteY5" fmla="*/ 1823356 h 1823356"/>
              <a:gd name="connsiteX6" fmla="*/ 0 w 1517650"/>
              <a:gd name="connsiteY6" fmla="*/ 1812550 h 1823356"/>
              <a:gd name="connsiteX7" fmla="*/ 0 w 1517650"/>
              <a:gd name="connsiteY7" fmla="*/ 10806 h 1823356"/>
              <a:gd name="connsiteX8" fmla="*/ 10806 w 1517650"/>
              <a:gd name="connsiteY8" fmla="*/ 0 h 182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7650" h="1823356">
                <a:moveTo>
                  <a:pt x="10806" y="0"/>
                </a:moveTo>
                <a:lnTo>
                  <a:pt x="1506844" y="0"/>
                </a:lnTo>
                <a:cubicBezTo>
                  <a:pt x="1512812" y="0"/>
                  <a:pt x="1517650" y="4838"/>
                  <a:pt x="1517650" y="10806"/>
                </a:cubicBezTo>
                <a:lnTo>
                  <a:pt x="1517650" y="1812550"/>
                </a:lnTo>
                <a:cubicBezTo>
                  <a:pt x="1517650" y="1818518"/>
                  <a:pt x="1512812" y="1823356"/>
                  <a:pt x="1506844" y="1823356"/>
                </a:cubicBezTo>
                <a:lnTo>
                  <a:pt x="10806" y="1823356"/>
                </a:lnTo>
                <a:cubicBezTo>
                  <a:pt x="4838" y="1823356"/>
                  <a:pt x="0" y="1818518"/>
                  <a:pt x="0" y="1812550"/>
                </a:cubicBezTo>
                <a:lnTo>
                  <a:pt x="0" y="10806"/>
                </a:lnTo>
                <a:cubicBezTo>
                  <a:pt x="0" y="4838"/>
                  <a:pt x="4838" y="0"/>
                  <a:pt x="10806" y="0"/>
                </a:cubicBezTo>
                <a:close/>
              </a:path>
            </a:pathLst>
          </a:cu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480653" y="3996501"/>
            <a:ext cx="1517650" cy="1823356"/>
          </a:xfrm>
          <a:custGeom>
            <a:avLst/>
            <a:gdLst>
              <a:gd name="connsiteX0" fmla="*/ 10806 w 1517650"/>
              <a:gd name="connsiteY0" fmla="*/ 0 h 1823356"/>
              <a:gd name="connsiteX1" fmla="*/ 1506844 w 1517650"/>
              <a:gd name="connsiteY1" fmla="*/ 0 h 1823356"/>
              <a:gd name="connsiteX2" fmla="*/ 1517650 w 1517650"/>
              <a:gd name="connsiteY2" fmla="*/ 10806 h 1823356"/>
              <a:gd name="connsiteX3" fmla="*/ 1517650 w 1517650"/>
              <a:gd name="connsiteY3" fmla="*/ 1812550 h 1823356"/>
              <a:gd name="connsiteX4" fmla="*/ 1506844 w 1517650"/>
              <a:gd name="connsiteY4" fmla="*/ 1823356 h 1823356"/>
              <a:gd name="connsiteX5" fmla="*/ 10806 w 1517650"/>
              <a:gd name="connsiteY5" fmla="*/ 1823356 h 1823356"/>
              <a:gd name="connsiteX6" fmla="*/ 0 w 1517650"/>
              <a:gd name="connsiteY6" fmla="*/ 1812550 h 1823356"/>
              <a:gd name="connsiteX7" fmla="*/ 0 w 1517650"/>
              <a:gd name="connsiteY7" fmla="*/ 10806 h 1823356"/>
              <a:gd name="connsiteX8" fmla="*/ 10806 w 1517650"/>
              <a:gd name="connsiteY8" fmla="*/ 0 h 182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7650" h="1823356">
                <a:moveTo>
                  <a:pt x="10806" y="0"/>
                </a:moveTo>
                <a:lnTo>
                  <a:pt x="1506844" y="0"/>
                </a:lnTo>
                <a:cubicBezTo>
                  <a:pt x="1512812" y="0"/>
                  <a:pt x="1517650" y="4838"/>
                  <a:pt x="1517650" y="10806"/>
                </a:cubicBezTo>
                <a:lnTo>
                  <a:pt x="1517650" y="1812550"/>
                </a:lnTo>
                <a:cubicBezTo>
                  <a:pt x="1517650" y="1818518"/>
                  <a:pt x="1512812" y="1823356"/>
                  <a:pt x="1506844" y="1823356"/>
                </a:cubicBezTo>
                <a:lnTo>
                  <a:pt x="10806" y="1823356"/>
                </a:lnTo>
                <a:cubicBezTo>
                  <a:pt x="4838" y="1823356"/>
                  <a:pt x="0" y="1818518"/>
                  <a:pt x="0" y="1812550"/>
                </a:cubicBezTo>
                <a:lnTo>
                  <a:pt x="0" y="10806"/>
                </a:lnTo>
                <a:cubicBezTo>
                  <a:pt x="0" y="4838"/>
                  <a:pt x="4838" y="0"/>
                  <a:pt x="10806" y="0"/>
                </a:cubicBezTo>
                <a:close/>
              </a:path>
            </a:pathLst>
          </a:cu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082557" y="3996501"/>
            <a:ext cx="1517650" cy="1823356"/>
          </a:xfrm>
          <a:custGeom>
            <a:avLst/>
            <a:gdLst>
              <a:gd name="connsiteX0" fmla="*/ 10806 w 1517650"/>
              <a:gd name="connsiteY0" fmla="*/ 0 h 1823356"/>
              <a:gd name="connsiteX1" fmla="*/ 1506844 w 1517650"/>
              <a:gd name="connsiteY1" fmla="*/ 0 h 1823356"/>
              <a:gd name="connsiteX2" fmla="*/ 1517650 w 1517650"/>
              <a:gd name="connsiteY2" fmla="*/ 10806 h 1823356"/>
              <a:gd name="connsiteX3" fmla="*/ 1517650 w 1517650"/>
              <a:gd name="connsiteY3" fmla="*/ 1812550 h 1823356"/>
              <a:gd name="connsiteX4" fmla="*/ 1506844 w 1517650"/>
              <a:gd name="connsiteY4" fmla="*/ 1823356 h 1823356"/>
              <a:gd name="connsiteX5" fmla="*/ 10806 w 1517650"/>
              <a:gd name="connsiteY5" fmla="*/ 1823356 h 1823356"/>
              <a:gd name="connsiteX6" fmla="*/ 0 w 1517650"/>
              <a:gd name="connsiteY6" fmla="*/ 1812550 h 1823356"/>
              <a:gd name="connsiteX7" fmla="*/ 0 w 1517650"/>
              <a:gd name="connsiteY7" fmla="*/ 10806 h 1823356"/>
              <a:gd name="connsiteX8" fmla="*/ 10806 w 1517650"/>
              <a:gd name="connsiteY8" fmla="*/ 0 h 182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7650" h="1823356">
                <a:moveTo>
                  <a:pt x="10806" y="0"/>
                </a:moveTo>
                <a:lnTo>
                  <a:pt x="1506844" y="0"/>
                </a:lnTo>
                <a:cubicBezTo>
                  <a:pt x="1512812" y="0"/>
                  <a:pt x="1517650" y="4838"/>
                  <a:pt x="1517650" y="10806"/>
                </a:cubicBezTo>
                <a:lnTo>
                  <a:pt x="1517650" y="1812550"/>
                </a:lnTo>
                <a:cubicBezTo>
                  <a:pt x="1517650" y="1818518"/>
                  <a:pt x="1512812" y="1823356"/>
                  <a:pt x="1506844" y="1823356"/>
                </a:cubicBezTo>
                <a:lnTo>
                  <a:pt x="10806" y="1823356"/>
                </a:lnTo>
                <a:cubicBezTo>
                  <a:pt x="4838" y="1823356"/>
                  <a:pt x="0" y="1818518"/>
                  <a:pt x="0" y="1812550"/>
                </a:cubicBezTo>
                <a:lnTo>
                  <a:pt x="0" y="10806"/>
                </a:lnTo>
                <a:cubicBezTo>
                  <a:pt x="0" y="4838"/>
                  <a:pt x="4838" y="0"/>
                  <a:pt x="10806" y="0"/>
                </a:cubicBezTo>
                <a:close/>
              </a:path>
            </a:pathLst>
          </a:cu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5162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291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975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332302" y="4432299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174977" y="-2425700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800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128000" y="2381251"/>
            <a:ext cx="4064000" cy="2895600"/>
          </a:xfrm>
          <a:custGeom>
            <a:avLst/>
            <a:gdLst>
              <a:gd name="connsiteX0" fmla="*/ 20617 w 4064000"/>
              <a:gd name="connsiteY0" fmla="*/ 0 h 2895600"/>
              <a:gd name="connsiteX1" fmla="*/ 4043383 w 4064000"/>
              <a:gd name="connsiteY1" fmla="*/ 0 h 2895600"/>
              <a:gd name="connsiteX2" fmla="*/ 4064000 w 4064000"/>
              <a:gd name="connsiteY2" fmla="*/ 20617 h 2895600"/>
              <a:gd name="connsiteX3" fmla="*/ 4064000 w 4064000"/>
              <a:gd name="connsiteY3" fmla="*/ 2874983 h 2895600"/>
              <a:gd name="connsiteX4" fmla="*/ 4043383 w 4064000"/>
              <a:gd name="connsiteY4" fmla="*/ 2895600 h 2895600"/>
              <a:gd name="connsiteX5" fmla="*/ 20617 w 4064000"/>
              <a:gd name="connsiteY5" fmla="*/ 2895600 h 2895600"/>
              <a:gd name="connsiteX6" fmla="*/ 0 w 4064000"/>
              <a:gd name="connsiteY6" fmla="*/ 2874983 h 2895600"/>
              <a:gd name="connsiteX7" fmla="*/ 0 w 4064000"/>
              <a:gd name="connsiteY7" fmla="*/ 20617 h 2895600"/>
              <a:gd name="connsiteX8" fmla="*/ 20617 w 4064000"/>
              <a:gd name="connsiteY8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4000" h="2895600">
                <a:moveTo>
                  <a:pt x="20617" y="0"/>
                </a:moveTo>
                <a:lnTo>
                  <a:pt x="4043383" y="0"/>
                </a:lnTo>
                <a:cubicBezTo>
                  <a:pt x="4054769" y="0"/>
                  <a:pt x="4064000" y="9231"/>
                  <a:pt x="4064000" y="20617"/>
                </a:cubicBezTo>
                <a:lnTo>
                  <a:pt x="4064000" y="2874983"/>
                </a:lnTo>
                <a:cubicBezTo>
                  <a:pt x="4064000" y="2886369"/>
                  <a:pt x="4054769" y="2895600"/>
                  <a:pt x="4043383" y="2895600"/>
                </a:cubicBezTo>
                <a:lnTo>
                  <a:pt x="20617" y="2895600"/>
                </a:lnTo>
                <a:cubicBezTo>
                  <a:pt x="9231" y="2895600"/>
                  <a:pt x="0" y="2886369"/>
                  <a:pt x="0" y="2874983"/>
                </a:cubicBezTo>
                <a:lnTo>
                  <a:pt x="0" y="20617"/>
                </a:lnTo>
                <a:cubicBezTo>
                  <a:pt x="0" y="9231"/>
                  <a:pt x="9231" y="0"/>
                  <a:pt x="2061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2381251"/>
            <a:ext cx="4064000" cy="2895600"/>
          </a:xfrm>
          <a:custGeom>
            <a:avLst/>
            <a:gdLst>
              <a:gd name="connsiteX0" fmla="*/ 20617 w 4064000"/>
              <a:gd name="connsiteY0" fmla="*/ 0 h 2895600"/>
              <a:gd name="connsiteX1" fmla="*/ 4043383 w 4064000"/>
              <a:gd name="connsiteY1" fmla="*/ 0 h 2895600"/>
              <a:gd name="connsiteX2" fmla="*/ 4064000 w 4064000"/>
              <a:gd name="connsiteY2" fmla="*/ 20617 h 2895600"/>
              <a:gd name="connsiteX3" fmla="*/ 4064000 w 4064000"/>
              <a:gd name="connsiteY3" fmla="*/ 2874983 h 2895600"/>
              <a:gd name="connsiteX4" fmla="*/ 4043383 w 4064000"/>
              <a:gd name="connsiteY4" fmla="*/ 2895600 h 2895600"/>
              <a:gd name="connsiteX5" fmla="*/ 20617 w 4064000"/>
              <a:gd name="connsiteY5" fmla="*/ 2895600 h 2895600"/>
              <a:gd name="connsiteX6" fmla="*/ 0 w 4064000"/>
              <a:gd name="connsiteY6" fmla="*/ 2874983 h 2895600"/>
              <a:gd name="connsiteX7" fmla="*/ 0 w 4064000"/>
              <a:gd name="connsiteY7" fmla="*/ 20617 h 2895600"/>
              <a:gd name="connsiteX8" fmla="*/ 20617 w 4064000"/>
              <a:gd name="connsiteY8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4000" h="2895600">
                <a:moveTo>
                  <a:pt x="20617" y="0"/>
                </a:moveTo>
                <a:lnTo>
                  <a:pt x="4043383" y="0"/>
                </a:lnTo>
                <a:cubicBezTo>
                  <a:pt x="4054769" y="0"/>
                  <a:pt x="4064000" y="9231"/>
                  <a:pt x="4064000" y="20617"/>
                </a:cubicBezTo>
                <a:lnTo>
                  <a:pt x="4064000" y="2874983"/>
                </a:lnTo>
                <a:cubicBezTo>
                  <a:pt x="4064000" y="2886369"/>
                  <a:pt x="4054769" y="2895600"/>
                  <a:pt x="4043383" y="2895600"/>
                </a:cubicBezTo>
                <a:lnTo>
                  <a:pt x="20617" y="2895600"/>
                </a:lnTo>
                <a:cubicBezTo>
                  <a:pt x="9231" y="2895600"/>
                  <a:pt x="0" y="2886369"/>
                  <a:pt x="0" y="2874983"/>
                </a:cubicBezTo>
                <a:lnTo>
                  <a:pt x="0" y="20617"/>
                </a:lnTo>
                <a:cubicBezTo>
                  <a:pt x="0" y="9231"/>
                  <a:pt x="9231" y="0"/>
                  <a:pt x="2061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827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/>
          <p:nvPr userDrawn="1"/>
        </p:nvSpPr>
        <p:spPr>
          <a:xfrm flipH="1">
            <a:off x="7739742" y="2405743"/>
            <a:ext cx="4452257" cy="445225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086178" y="1208315"/>
            <a:ext cx="3324816" cy="4441370"/>
          </a:xfrm>
          <a:custGeom>
            <a:avLst/>
            <a:gdLst>
              <a:gd name="connsiteX0" fmla="*/ 23673 w 3324816"/>
              <a:gd name="connsiteY0" fmla="*/ 0 h 4441370"/>
              <a:gd name="connsiteX1" fmla="*/ 3301143 w 3324816"/>
              <a:gd name="connsiteY1" fmla="*/ 0 h 4441370"/>
              <a:gd name="connsiteX2" fmla="*/ 3324816 w 3324816"/>
              <a:gd name="connsiteY2" fmla="*/ 23673 h 4441370"/>
              <a:gd name="connsiteX3" fmla="*/ 3324816 w 3324816"/>
              <a:gd name="connsiteY3" fmla="*/ 4417697 h 4441370"/>
              <a:gd name="connsiteX4" fmla="*/ 3301143 w 3324816"/>
              <a:gd name="connsiteY4" fmla="*/ 4441370 h 4441370"/>
              <a:gd name="connsiteX5" fmla="*/ 23673 w 3324816"/>
              <a:gd name="connsiteY5" fmla="*/ 4441370 h 4441370"/>
              <a:gd name="connsiteX6" fmla="*/ 0 w 3324816"/>
              <a:gd name="connsiteY6" fmla="*/ 4417697 h 4441370"/>
              <a:gd name="connsiteX7" fmla="*/ 0 w 3324816"/>
              <a:gd name="connsiteY7" fmla="*/ 23673 h 4441370"/>
              <a:gd name="connsiteX8" fmla="*/ 23673 w 3324816"/>
              <a:gd name="connsiteY8" fmla="*/ 0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816" h="4441370">
                <a:moveTo>
                  <a:pt x="23673" y="0"/>
                </a:moveTo>
                <a:lnTo>
                  <a:pt x="3301143" y="0"/>
                </a:lnTo>
                <a:cubicBezTo>
                  <a:pt x="3314217" y="0"/>
                  <a:pt x="3324816" y="10599"/>
                  <a:pt x="3324816" y="23673"/>
                </a:cubicBezTo>
                <a:lnTo>
                  <a:pt x="3324816" y="4417697"/>
                </a:lnTo>
                <a:cubicBezTo>
                  <a:pt x="3324816" y="4430771"/>
                  <a:pt x="3314217" y="4441370"/>
                  <a:pt x="3301143" y="4441370"/>
                </a:cubicBezTo>
                <a:lnTo>
                  <a:pt x="23673" y="4441370"/>
                </a:lnTo>
                <a:cubicBezTo>
                  <a:pt x="10599" y="4441370"/>
                  <a:pt x="0" y="4430771"/>
                  <a:pt x="0" y="4417697"/>
                </a:cubicBezTo>
                <a:lnTo>
                  <a:pt x="0" y="23673"/>
                </a:lnTo>
                <a:cubicBezTo>
                  <a:pt x="0" y="10599"/>
                  <a:pt x="10599" y="0"/>
                  <a:pt x="23673" y="0"/>
                </a:cubicBezTo>
                <a:close/>
              </a:path>
            </a:pathLst>
          </a:custGeom>
          <a:effectLst>
            <a:outerShdw blurRad="1270000" sx="90000" sy="9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061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984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79506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93213" y="0"/>
            <a:ext cx="2998787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192838" y="0"/>
            <a:ext cx="2998787" cy="6858000"/>
          </a:xfrm>
          <a:prstGeom prst="rect">
            <a:avLst/>
          </a:prstGeom>
          <a:effectLst>
            <a:outerShdw blurRad="127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072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1637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73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851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376165" y="-2567783"/>
            <a:ext cx="8097839" cy="8097838"/>
          </a:xfrm>
          <a:custGeom>
            <a:avLst/>
            <a:gdLst>
              <a:gd name="connsiteX0" fmla="*/ 5550972 w 8097839"/>
              <a:gd name="connsiteY0" fmla="*/ 0 h 8097838"/>
              <a:gd name="connsiteX1" fmla="*/ 7351879 w 8097839"/>
              <a:gd name="connsiteY1" fmla="*/ 745960 h 8097838"/>
              <a:gd name="connsiteX2" fmla="*/ 7351879 w 8097839"/>
              <a:gd name="connsiteY2" fmla="*/ 4347775 h 8097838"/>
              <a:gd name="connsiteX3" fmla="*/ 4347776 w 8097839"/>
              <a:gd name="connsiteY3" fmla="*/ 7351879 h 8097838"/>
              <a:gd name="connsiteX4" fmla="*/ 745961 w 8097839"/>
              <a:gd name="connsiteY4" fmla="*/ 7351879 h 8097838"/>
              <a:gd name="connsiteX5" fmla="*/ 745961 w 8097839"/>
              <a:gd name="connsiteY5" fmla="*/ 3750063 h 8097838"/>
              <a:gd name="connsiteX6" fmla="*/ 3750064 w 8097839"/>
              <a:gd name="connsiteY6" fmla="*/ 745960 h 8097838"/>
              <a:gd name="connsiteX7" fmla="*/ 5550972 w 8097839"/>
              <a:gd name="connsiteY7" fmla="*/ 0 h 809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97839" h="8097838">
                <a:moveTo>
                  <a:pt x="5550972" y="0"/>
                </a:moveTo>
                <a:cubicBezTo>
                  <a:pt x="6202772" y="0"/>
                  <a:pt x="6854572" y="248653"/>
                  <a:pt x="7351879" y="745960"/>
                </a:cubicBezTo>
                <a:cubicBezTo>
                  <a:pt x="8346493" y="1740573"/>
                  <a:pt x="8346493" y="3353161"/>
                  <a:pt x="7351879" y="4347775"/>
                </a:cubicBezTo>
                <a:lnTo>
                  <a:pt x="4347776" y="7351879"/>
                </a:lnTo>
                <a:cubicBezTo>
                  <a:pt x="3353162" y="8346492"/>
                  <a:pt x="1740574" y="8346492"/>
                  <a:pt x="745961" y="7351879"/>
                </a:cubicBezTo>
                <a:cubicBezTo>
                  <a:pt x="-248653" y="6357265"/>
                  <a:pt x="-248653" y="4744677"/>
                  <a:pt x="745961" y="3750063"/>
                </a:cubicBezTo>
                <a:lnTo>
                  <a:pt x="3750064" y="745960"/>
                </a:lnTo>
                <a:cubicBezTo>
                  <a:pt x="4247371" y="248653"/>
                  <a:pt x="4899172" y="0"/>
                  <a:pt x="55509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012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739900" y="1092200"/>
            <a:ext cx="6248400" cy="4699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513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0773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421626" y="0"/>
            <a:ext cx="8770375" cy="6858001"/>
          </a:xfrm>
          <a:custGeom>
            <a:avLst/>
            <a:gdLst>
              <a:gd name="connsiteX0" fmla="*/ 6858001 w 8770375"/>
              <a:gd name="connsiteY0" fmla="*/ 0 h 6858001"/>
              <a:gd name="connsiteX1" fmla="*/ 8770375 w 8770375"/>
              <a:gd name="connsiteY1" fmla="*/ 0 h 6858001"/>
              <a:gd name="connsiteX2" fmla="*/ 8770375 w 8770375"/>
              <a:gd name="connsiteY2" fmla="*/ 6858001 h 6858001"/>
              <a:gd name="connsiteX3" fmla="*/ 0 w 8770375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0375" h="6858001">
                <a:moveTo>
                  <a:pt x="6858001" y="0"/>
                </a:moveTo>
                <a:lnTo>
                  <a:pt x="8770375" y="0"/>
                </a:lnTo>
                <a:lnTo>
                  <a:pt x="8770375" y="6858001"/>
                </a:lnTo>
                <a:lnTo>
                  <a:pt x="0" y="6858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0307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09862" y="2188564"/>
            <a:ext cx="779489" cy="26982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3467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4784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1335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49129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4633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1162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314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194747" y="0"/>
            <a:ext cx="2665413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859448" y="3429000"/>
            <a:ext cx="2665413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831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1205696" y="3745234"/>
            <a:ext cx="9856808" cy="5588241"/>
          </a:xfrm>
          <a:custGeom>
            <a:avLst/>
            <a:gdLst>
              <a:gd name="connsiteX0" fmla="*/ 0 w 1866900"/>
              <a:gd name="connsiteY0" fmla="*/ 0 h 3308555"/>
              <a:gd name="connsiteX1" fmla="*/ 1866900 w 1866900"/>
              <a:gd name="connsiteY1" fmla="*/ 0 h 3308555"/>
              <a:gd name="connsiteX2" fmla="*/ 1866900 w 1866900"/>
              <a:gd name="connsiteY2" fmla="*/ 3308555 h 3308555"/>
              <a:gd name="connsiteX3" fmla="*/ 0 w 1866900"/>
              <a:gd name="connsiteY3" fmla="*/ 3308555 h 330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3308555">
                <a:moveTo>
                  <a:pt x="0" y="0"/>
                </a:moveTo>
                <a:lnTo>
                  <a:pt x="1866900" y="0"/>
                </a:lnTo>
                <a:lnTo>
                  <a:pt x="1866900" y="3308555"/>
                </a:lnTo>
                <a:lnTo>
                  <a:pt x="0" y="3308555"/>
                </a:lnTo>
                <a:close/>
              </a:path>
            </a:pathLst>
          </a:custGeom>
          <a:effectLst>
            <a:outerShdw blurRad="495300" dist="38100" dir="5400000" algn="t" rotWithShape="0">
              <a:schemeClr val="tx1">
                <a:lumMod val="95000"/>
                <a:lumOff val="5000"/>
                <a:alpha val="37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/>
              <a:t>Drag your image here/click on picture icon</a:t>
            </a:r>
          </a:p>
        </p:txBody>
      </p:sp>
    </p:spTree>
    <p:extLst>
      <p:ext uri="{BB962C8B-B14F-4D97-AF65-F5344CB8AC3E}">
        <p14:creationId xmlns:p14="http://schemas.microsoft.com/office/powerpoint/2010/main" val="75990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80195" y="0"/>
            <a:ext cx="13052533" cy="6858000"/>
          </a:xfrm>
          <a:custGeom>
            <a:avLst/>
            <a:gdLst>
              <a:gd name="connsiteX0" fmla="*/ 6901685 w 13052533"/>
              <a:gd name="connsiteY0" fmla="*/ 0 h 6858000"/>
              <a:gd name="connsiteX1" fmla="*/ 13052533 w 13052533"/>
              <a:gd name="connsiteY1" fmla="*/ 0 h 6858000"/>
              <a:gd name="connsiteX2" fmla="*/ 6150849 w 13052533"/>
              <a:gd name="connsiteY2" fmla="*/ 6858000 h 6858000"/>
              <a:gd name="connsiteX3" fmla="*/ 0 w 130525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2533" h="6858000">
                <a:moveTo>
                  <a:pt x="6901685" y="0"/>
                </a:moveTo>
                <a:lnTo>
                  <a:pt x="13052533" y="0"/>
                </a:lnTo>
                <a:lnTo>
                  <a:pt x="615084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4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 rot="18016207">
            <a:off x="7163533" y="1817361"/>
            <a:ext cx="2427284" cy="4880895"/>
          </a:xfrm>
          <a:custGeom>
            <a:avLst/>
            <a:gdLst>
              <a:gd name="connsiteX0" fmla="*/ 0 w 2803841"/>
              <a:gd name="connsiteY0" fmla="*/ 0 h 4071084"/>
              <a:gd name="connsiteX1" fmla="*/ 2803841 w 2803841"/>
              <a:gd name="connsiteY1" fmla="*/ 0 h 4071084"/>
              <a:gd name="connsiteX2" fmla="*/ 2803841 w 2803841"/>
              <a:gd name="connsiteY2" fmla="*/ 4071084 h 4071084"/>
              <a:gd name="connsiteX3" fmla="*/ 0 w 2803841"/>
              <a:gd name="connsiteY3" fmla="*/ 4071084 h 4071084"/>
              <a:gd name="connsiteX4" fmla="*/ 0 w 2803841"/>
              <a:gd name="connsiteY4" fmla="*/ 0 h 4071084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0 w 2803841"/>
              <a:gd name="connsiteY3" fmla="*/ 4071084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40974 w 2803841"/>
              <a:gd name="connsiteY3" fmla="*/ 3385449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19037 w 2803841"/>
              <a:gd name="connsiteY3" fmla="*/ 3398253 h 4865132"/>
              <a:gd name="connsiteX4" fmla="*/ 0 w 2803841"/>
              <a:gd name="connsiteY4" fmla="*/ 0 h 4865132"/>
              <a:gd name="connsiteX0" fmla="*/ 0 w 2407054"/>
              <a:gd name="connsiteY0" fmla="*/ 0 h 4865132"/>
              <a:gd name="connsiteX1" fmla="*/ 2152531 w 2407054"/>
              <a:gd name="connsiteY1" fmla="*/ 1576749 h 4865132"/>
              <a:gd name="connsiteX2" fmla="*/ 2407054 w 2407054"/>
              <a:gd name="connsiteY2" fmla="*/ 4865132 h 4865132"/>
              <a:gd name="connsiteX3" fmla="*/ 19037 w 2407054"/>
              <a:gd name="connsiteY3" fmla="*/ 3398253 h 4865132"/>
              <a:gd name="connsiteX4" fmla="*/ 0 w 2407054"/>
              <a:gd name="connsiteY4" fmla="*/ 0 h 4865132"/>
              <a:gd name="connsiteX0" fmla="*/ 0 w 2428308"/>
              <a:gd name="connsiteY0" fmla="*/ 0 h 4863754"/>
              <a:gd name="connsiteX1" fmla="*/ 2173785 w 2428308"/>
              <a:gd name="connsiteY1" fmla="*/ 1575371 h 4863754"/>
              <a:gd name="connsiteX2" fmla="*/ 2428308 w 2428308"/>
              <a:gd name="connsiteY2" fmla="*/ 4863754 h 4863754"/>
              <a:gd name="connsiteX3" fmla="*/ 40291 w 2428308"/>
              <a:gd name="connsiteY3" fmla="*/ 3396875 h 4863754"/>
              <a:gd name="connsiteX4" fmla="*/ 0 w 2428308"/>
              <a:gd name="connsiteY4" fmla="*/ 0 h 4863754"/>
              <a:gd name="connsiteX0" fmla="*/ 0 w 2427284"/>
              <a:gd name="connsiteY0" fmla="*/ 0 h 4880895"/>
              <a:gd name="connsiteX1" fmla="*/ 2172761 w 2427284"/>
              <a:gd name="connsiteY1" fmla="*/ 1592512 h 4880895"/>
              <a:gd name="connsiteX2" fmla="*/ 2427284 w 2427284"/>
              <a:gd name="connsiteY2" fmla="*/ 4880895 h 4880895"/>
              <a:gd name="connsiteX3" fmla="*/ 39267 w 2427284"/>
              <a:gd name="connsiteY3" fmla="*/ 3414016 h 4880895"/>
              <a:gd name="connsiteX4" fmla="*/ 0 w 2427284"/>
              <a:gd name="connsiteY4" fmla="*/ 0 h 488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284" h="4880895">
                <a:moveTo>
                  <a:pt x="0" y="0"/>
                </a:moveTo>
                <a:lnTo>
                  <a:pt x="2172761" y="1592512"/>
                </a:lnTo>
                <a:lnTo>
                  <a:pt x="2427284" y="4880895"/>
                </a:lnTo>
                <a:lnTo>
                  <a:pt x="39267" y="3414016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3"/>
          </p:nvPr>
        </p:nvSpPr>
        <p:spPr>
          <a:xfrm rot="18016207">
            <a:off x="7627991" y="1219127"/>
            <a:ext cx="2427284" cy="4880895"/>
          </a:xfrm>
          <a:custGeom>
            <a:avLst/>
            <a:gdLst>
              <a:gd name="connsiteX0" fmla="*/ 0 w 2803841"/>
              <a:gd name="connsiteY0" fmla="*/ 0 h 4071084"/>
              <a:gd name="connsiteX1" fmla="*/ 2803841 w 2803841"/>
              <a:gd name="connsiteY1" fmla="*/ 0 h 4071084"/>
              <a:gd name="connsiteX2" fmla="*/ 2803841 w 2803841"/>
              <a:gd name="connsiteY2" fmla="*/ 4071084 h 4071084"/>
              <a:gd name="connsiteX3" fmla="*/ 0 w 2803841"/>
              <a:gd name="connsiteY3" fmla="*/ 4071084 h 4071084"/>
              <a:gd name="connsiteX4" fmla="*/ 0 w 2803841"/>
              <a:gd name="connsiteY4" fmla="*/ 0 h 4071084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0 w 2803841"/>
              <a:gd name="connsiteY3" fmla="*/ 4071084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40974 w 2803841"/>
              <a:gd name="connsiteY3" fmla="*/ 3385449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19037 w 2803841"/>
              <a:gd name="connsiteY3" fmla="*/ 3398253 h 4865132"/>
              <a:gd name="connsiteX4" fmla="*/ 0 w 2803841"/>
              <a:gd name="connsiteY4" fmla="*/ 0 h 4865132"/>
              <a:gd name="connsiteX0" fmla="*/ 0 w 2407054"/>
              <a:gd name="connsiteY0" fmla="*/ 0 h 4865132"/>
              <a:gd name="connsiteX1" fmla="*/ 2152531 w 2407054"/>
              <a:gd name="connsiteY1" fmla="*/ 1576749 h 4865132"/>
              <a:gd name="connsiteX2" fmla="*/ 2407054 w 2407054"/>
              <a:gd name="connsiteY2" fmla="*/ 4865132 h 4865132"/>
              <a:gd name="connsiteX3" fmla="*/ 19037 w 2407054"/>
              <a:gd name="connsiteY3" fmla="*/ 3398253 h 4865132"/>
              <a:gd name="connsiteX4" fmla="*/ 0 w 2407054"/>
              <a:gd name="connsiteY4" fmla="*/ 0 h 4865132"/>
              <a:gd name="connsiteX0" fmla="*/ 0 w 2428308"/>
              <a:gd name="connsiteY0" fmla="*/ 0 h 4863754"/>
              <a:gd name="connsiteX1" fmla="*/ 2173785 w 2428308"/>
              <a:gd name="connsiteY1" fmla="*/ 1575371 h 4863754"/>
              <a:gd name="connsiteX2" fmla="*/ 2428308 w 2428308"/>
              <a:gd name="connsiteY2" fmla="*/ 4863754 h 4863754"/>
              <a:gd name="connsiteX3" fmla="*/ 40291 w 2428308"/>
              <a:gd name="connsiteY3" fmla="*/ 3396875 h 4863754"/>
              <a:gd name="connsiteX4" fmla="*/ 0 w 2428308"/>
              <a:gd name="connsiteY4" fmla="*/ 0 h 4863754"/>
              <a:gd name="connsiteX0" fmla="*/ 0 w 2427284"/>
              <a:gd name="connsiteY0" fmla="*/ 0 h 4880895"/>
              <a:gd name="connsiteX1" fmla="*/ 2172761 w 2427284"/>
              <a:gd name="connsiteY1" fmla="*/ 1592512 h 4880895"/>
              <a:gd name="connsiteX2" fmla="*/ 2427284 w 2427284"/>
              <a:gd name="connsiteY2" fmla="*/ 4880895 h 4880895"/>
              <a:gd name="connsiteX3" fmla="*/ 39267 w 2427284"/>
              <a:gd name="connsiteY3" fmla="*/ 3414016 h 4880895"/>
              <a:gd name="connsiteX4" fmla="*/ 0 w 2427284"/>
              <a:gd name="connsiteY4" fmla="*/ 0 h 488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284" h="4880895">
                <a:moveTo>
                  <a:pt x="0" y="0"/>
                </a:moveTo>
                <a:lnTo>
                  <a:pt x="2172761" y="1592512"/>
                </a:lnTo>
                <a:lnTo>
                  <a:pt x="2427284" y="4880895"/>
                </a:lnTo>
                <a:lnTo>
                  <a:pt x="39267" y="3414016"/>
                </a:lnTo>
                <a:lnTo>
                  <a:pt x="0" y="0"/>
                </a:lnTo>
                <a:close/>
              </a:path>
            </a:pathLst>
          </a:custGeom>
          <a:effectLst>
            <a:outerShdw blurRad="381000" dist="38100" dir="18900000" algn="bl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18016207">
            <a:off x="7958471" y="461014"/>
            <a:ext cx="2427284" cy="4880895"/>
          </a:xfrm>
          <a:custGeom>
            <a:avLst/>
            <a:gdLst>
              <a:gd name="connsiteX0" fmla="*/ 0 w 2803841"/>
              <a:gd name="connsiteY0" fmla="*/ 0 h 4071084"/>
              <a:gd name="connsiteX1" fmla="*/ 2803841 w 2803841"/>
              <a:gd name="connsiteY1" fmla="*/ 0 h 4071084"/>
              <a:gd name="connsiteX2" fmla="*/ 2803841 w 2803841"/>
              <a:gd name="connsiteY2" fmla="*/ 4071084 h 4071084"/>
              <a:gd name="connsiteX3" fmla="*/ 0 w 2803841"/>
              <a:gd name="connsiteY3" fmla="*/ 4071084 h 4071084"/>
              <a:gd name="connsiteX4" fmla="*/ 0 w 2803841"/>
              <a:gd name="connsiteY4" fmla="*/ 0 h 4071084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0 w 2803841"/>
              <a:gd name="connsiteY3" fmla="*/ 4071084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40974 w 2803841"/>
              <a:gd name="connsiteY3" fmla="*/ 3385449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19037 w 2803841"/>
              <a:gd name="connsiteY3" fmla="*/ 3398253 h 4865132"/>
              <a:gd name="connsiteX4" fmla="*/ 0 w 2803841"/>
              <a:gd name="connsiteY4" fmla="*/ 0 h 4865132"/>
              <a:gd name="connsiteX0" fmla="*/ 0 w 2407054"/>
              <a:gd name="connsiteY0" fmla="*/ 0 h 4865132"/>
              <a:gd name="connsiteX1" fmla="*/ 2152531 w 2407054"/>
              <a:gd name="connsiteY1" fmla="*/ 1576749 h 4865132"/>
              <a:gd name="connsiteX2" fmla="*/ 2407054 w 2407054"/>
              <a:gd name="connsiteY2" fmla="*/ 4865132 h 4865132"/>
              <a:gd name="connsiteX3" fmla="*/ 19037 w 2407054"/>
              <a:gd name="connsiteY3" fmla="*/ 3398253 h 4865132"/>
              <a:gd name="connsiteX4" fmla="*/ 0 w 2407054"/>
              <a:gd name="connsiteY4" fmla="*/ 0 h 4865132"/>
              <a:gd name="connsiteX0" fmla="*/ 0 w 2428308"/>
              <a:gd name="connsiteY0" fmla="*/ 0 h 4863754"/>
              <a:gd name="connsiteX1" fmla="*/ 2173785 w 2428308"/>
              <a:gd name="connsiteY1" fmla="*/ 1575371 h 4863754"/>
              <a:gd name="connsiteX2" fmla="*/ 2428308 w 2428308"/>
              <a:gd name="connsiteY2" fmla="*/ 4863754 h 4863754"/>
              <a:gd name="connsiteX3" fmla="*/ 40291 w 2428308"/>
              <a:gd name="connsiteY3" fmla="*/ 3396875 h 4863754"/>
              <a:gd name="connsiteX4" fmla="*/ 0 w 2428308"/>
              <a:gd name="connsiteY4" fmla="*/ 0 h 4863754"/>
              <a:gd name="connsiteX0" fmla="*/ 0 w 2427284"/>
              <a:gd name="connsiteY0" fmla="*/ 0 h 4880895"/>
              <a:gd name="connsiteX1" fmla="*/ 2172761 w 2427284"/>
              <a:gd name="connsiteY1" fmla="*/ 1592512 h 4880895"/>
              <a:gd name="connsiteX2" fmla="*/ 2427284 w 2427284"/>
              <a:gd name="connsiteY2" fmla="*/ 4880895 h 4880895"/>
              <a:gd name="connsiteX3" fmla="*/ 39267 w 2427284"/>
              <a:gd name="connsiteY3" fmla="*/ 3414016 h 4880895"/>
              <a:gd name="connsiteX4" fmla="*/ 0 w 2427284"/>
              <a:gd name="connsiteY4" fmla="*/ 0 h 488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284" h="4880895">
                <a:moveTo>
                  <a:pt x="0" y="0"/>
                </a:moveTo>
                <a:lnTo>
                  <a:pt x="2172761" y="1592512"/>
                </a:lnTo>
                <a:lnTo>
                  <a:pt x="2427284" y="4880895"/>
                </a:lnTo>
                <a:lnTo>
                  <a:pt x="39267" y="3414016"/>
                </a:lnTo>
                <a:lnTo>
                  <a:pt x="0" y="0"/>
                </a:lnTo>
                <a:close/>
              </a:path>
            </a:pathLst>
          </a:custGeom>
          <a:effectLst>
            <a:outerShdw blurRad="381000" dist="38100" dir="18900000" algn="bl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/>
          <p:cNvSpPr/>
          <p:nvPr userDrawn="1"/>
        </p:nvSpPr>
        <p:spPr>
          <a:xfrm rot="18900000" flipH="1">
            <a:off x="-679150" y="615061"/>
            <a:ext cx="1500566" cy="1299370"/>
          </a:xfrm>
          <a:custGeom>
            <a:avLst/>
            <a:gdLst>
              <a:gd name="connsiteX0" fmla="*/ 201196 w 1500566"/>
              <a:gd name="connsiteY0" fmla="*/ 0 h 1299370"/>
              <a:gd name="connsiteX1" fmla="*/ 154857 w 1500566"/>
              <a:gd name="connsiteY1" fmla="*/ 53500 h 1299370"/>
              <a:gd name="connsiteX2" fmla="*/ 15836 w 1500566"/>
              <a:gd name="connsiteY2" fmla="*/ 362787 h 1299370"/>
              <a:gd name="connsiteX3" fmla="*/ 0 w 1500566"/>
              <a:gd name="connsiteY3" fmla="*/ 519880 h 1299370"/>
              <a:gd name="connsiteX4" fmla="*/ 15836 w 1500566"/>
              <a:gd name="connsiteY4" fmla="*/ 676974 h 1299370"/>
              <a:gd name="connsiteX5" fmla="*/ 779489 w 1500566"/>
              <a:gd name="connsiteY5" fmla="*/ 1299369 h 1299370"/>
              <a:gd name="connsiteX6" fmla="*/ 1500566 w 1500566"/>
              <a:gd name="connsiteY6" fmla="*/ 1299370 h 1299370"/>
              <a:gd name="connsiteX7" fmla="*/ 1167479 w 1500566"/>
              <a:gd name="connsiteY7" fmla="*/ 966283 h 1299370"/>
              <a:gd name="connsiteX8" fmla="*/ 802606 w 1500566"/>
              <a:gd name="connsiteY8" fmla="*/ 966283 h 1299370"/>
              <a:gd name="connsiteX9" fmla="*/ 356203 w 1500566"/>
              <a:gd name="connsiteY9" fmla="*/ 519880 h 1299370"/>
              <a:gd name="connsiteX10" fmla="*/ 432441 w 1500566"/>
              <a:gd name="connsiteY10" fmla="*/ 270292 h 1299370"/>
              <a:gd name="connsiteX11" fmla="*/ 450094 w 1500566"/>
              <a:gd name="connsiteY11" fmla="*/ 248897 h 129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00566" h="1299370">
                <a:moveTo>
                  <a:pt x="201196" y="0"/>
                </a:moveTo>
                <a:lnTo>
                  <a:pt x="154857" y="53500"/>
                </a:lnTo>
                <a:cubicBezTo>
                  <a:pt x="87523" y="143536"/>
                  <a:pt x="39199" y="248615"/>
                  <a:pt x="15836" y="362787"/>
                </a:cubicBezTo>
                <a:lnTo>
                  <a:pt x="0" y="519880"/>
                </a:lnTo>
                <a:lnTo>
                  <a:pt x="15836" y="676974"/>
                </a:lnTo>
                <a:cubicBezTo>
                  <a:pt x="88521" y="1032174"/>
                  <a:pt x="402802" y="1299369"/>
                  <a:pt x="779489" y="1299369"/>
                </a:cubicBezTo>
                <a:lnTo>
                  <a:pt x="1500566" y="1299370"/>
                </a:lnTo>
                <a:lnTo>
                  <a:pt x="1167479" y="966283"/>
                </a:lnTo>
                <a:lnTo>
                  <a:pt x="802606" y="966283"/>
                </a:lnTo>
                <a:cubicBezTo>
                  <a:pt x="556064" y="966283"/>
                  <a:pt x="356203" y="766422"/>
                  <a:pt x="356203" y="519880"/>
                </a:cubicBezTo>
                <a:cubicBezTo>
                  <a:pt x="356203" y="427427"/>
                  <a:pt x="384308" y="341538"/>
                  <a:pt x="432441" y="270292"/>
                </a:cubicBezTo>
                <a:lnTo>
                  <a:pt x="450094" y="248897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: Rounded Corners 1"/>
          <p:cNvSpPr/>
          <p:nvPr userDrawn="1"/>
        </p:nvSpPr>
        <p:spPr>
          <a:xfrm rot="2700000">
            <a:off x="10540832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: Rounded Corners 2"/>
          <p:cNvSpPr/>
          <p:nvPr userDrawn="1"/>
        </p:nvSpPr>
        <p:spPr>
          <a:xfrm rot="2700000">
            <a:off x="11562152" y="-3645270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Rectangle: Rounded Corners 3"/>
          <p:cNvSpPr/>
          <p:nvPr userDrawn="1"/>
        </p:nvSpPr>
        <p:spPr>
          <a:xfrm rot="2700000">
            <a:off x="10580305" y="-4106204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Rectangle: Rounded Corners 4"/>
          <p:cNvSpPr/>
          <p:nvPr userDrawn="1"/>
        </p:nvSpPr>
        <p:spPr>
          <a:xfrm rot="2700000">
            <a:off x="11095057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0896101" y="831111"/>
            <a:ext cx="1092994" cy="1106107"/>
            <a:chOff x="9789319" y="1181099"/>
            <a:chExt cx="1092994" cy="1106107"/>
          </a:xfrm>
        </p:grpSpPr>
        <p:sp>
          <p:nvSpPr>
            <p:cNvPr id="7" name="Oval 6"/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Oval 7"/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6287839" y="389917"/>
            <a:ext cx="6096503" cy="56431"/>
            <a:chOff x="2110637" y="95339"/>
            <a:chExt cx="6096503" cy="5643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0" name="Rectangle: Rounded Corners 9"/>
            <p:cNvSpPr/>
            <p:nvPr/>
          </p:nvSpPr>
          <p:spPr>
            <a:xfrm rot="2700000" flipH="1">
              <a:off x="4686828" y="-2480852"/>
              <a:ext cx="56431" cy="52088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Rectangle: Rounded Corners 10"/>
            <p:cNvSpPr/>
            <p:nvPr/>
          </p:nvSpPr>
          <p:spPr>
            <a:xfrm rot="2700000" flipH="1">
              <a:off x="4908751" y="-2480852"/>
              <a:ext cx="56431" cy="52088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Rectangle: Rounded Corners 11"/>
            <p:cNvSpPr/>
            <p:nvPr/>
          </p:nvSpPr>
          <p:spPr>
            <a:xfrm rot="2700000" flipH="1">
              <a:off x="5130674" y="-2480852"/>
              <a:ext cx="56431" cy="52088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: Rounded Corners 12"/>
            <p:cNvSpPr/>
            <p:nvPr/>
          </p:nvSpPr>
          <p:spPr>
            <a:xfrm rot="2700000" flipH="1">
              <a:off x="5352597" y="-2480852"/>
              <a:ext cx="56431" cy="52088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: Rounded Corners 13"/>
            <p:cNvSpPr/>
            <p:nvPr/>
          </p:nvSpPr>
          <p:spPr>
            <a:xfrm rot="2700000" flipH="1">
              <a:off x="5574518" y="-2480852"/>
              <a:ext cx="56431" cy="52088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1407475" y="6364769"/>
            <a:ext cx="2199525" cy="261610"/>
            <a:chOff x="242614" y="6328854"/>
            <a:chExt cx="2199525" cy="261610"/>
          </a:xfrm>
        </p:grpSpPr>
        <p:sp>
          <p:nvSpPr>
            <p:cNvPr id="16" name="Freeform 62"/>
            <p:cNvSpPr>
              <a:spLocks noEditPoints="1"/>
            </p:cNvSpPr>
            <p:nvPr/>
          </p:nvSpPr>
          <p:spPr bwMode="auto">
            <a:xfrm>
              <a:off x="242614" y="6399940"/>
              <a:ext cx="121482" cy="119439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b="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6236" y="6328854"/>
              <a:ext cx="21259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Neue light" panose="00000400000000000000" pitchFamily="2" charset="0"/>
                  <a:cs typeface="Segoe UI" panose="020B0502040204020203" pitchFamily="34" charset="0"/>
                </a:rPr>
                <a:t>2017arouse.All Rights Reserved</a:t>
              </a:r>
              <a:endParaRPr lang="id-ID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 light" panose="000004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18" name="TextBox 17"/>
          <p:cNvSpPr txBox="1"/>
          <p:nvPr userDrawn="1"/>
        </p:nvSpPr>
        <p:spPr>
          <a:xfrm rot="16200000">
            <a:off x="-797773" y="3313584"/>
            <a:ext cx="2643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00" strike="noStrike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Aller" panose="02000503030000020004" pitchFamily="2" charset="0"/>
                <a:cs typeface="Segoe UI Light" panose="020B0502040204020203" pitchFamily="34" charset="0"/>
              </a:rPr>
              <a:t>WWW.WEBSITE.COM</a:t>
            </a:r>
          </a:p>
        </p:txBody>
      </p:sp>
      <p:sp>
        <p:nvSpPr>
          <p:cNvPr id="19" name="Rectangle: Rounded Corners 18"/>
          <p:cNvSpPr/>
          <p:nvPr userDrawn="1"/>
        </p:nvSpPr>
        <p:spPr>
          <a:xfrm rot="2700000">
            <a:off x="-59091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-354267" y="5803941"/>
            <a:ext cx="1753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5400" b="1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  <a:ea typeface="Liberation Sans" panose="020B0604020202020204" pitchFamily="34" charset="0"/>
                <a:cs typeface="Segoe UI" panose="020B0502040204020203" pitchFamily="34" charset="0"/>
              </a:rPr>
              <a:pPr algn="ctr"/>
              <a:t>‹#›</a:t>
            </a:fld>
            <a:endParaRPr lang="id-ID" sz="11500" b="1" i="1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  <a:ea typeface="Liberation Sans" panose="020B06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: Rounded Corners 20"/>
          <p:cNvSpPr/>
          <p:nvPr userDrawn="1"/>
        </p:nvSpPr>
        <p:spPr>
          <a:xfrm rot="2700000" flipH="1">
            <a:off x="253214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Rectangle: Rounded Corners 21"/>
          <p:cNvSpPr/>
          <p:nvPr userDrawn="1"/>
        </p:nvSpPr>
        <p:spPr>
          <a:xfrm rot="2700000" flipH="1">
            <a:off x="2316474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ectangle: Rounded Corners 22"/>
          <p:cNvSpPr/>
          <p:nvPr userDrawn="1"/>
        </p:nvSpPr>
        <p:spPr>
          <a:xfrm rot="2700000" flipH="1">
            <a:off x="7578004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Rectangle: Rounded Corners 23"/>
          <p:cNvSpPr/>
          <p:nvPr userDrawn="1"/>
        </p:nvSpPr>
        <p:spPr>
          <a:xfrm rot="2700000" flipH="1">
            <a:off x="9656665" y="2296495"/>
            <a:ext cx="184279" cy="383177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Rectangle: Rounded Corners 24"/>
          <p:cNvSpPr/>
          <p:nvPr userDrawn="1"/>
        </p:nvSpPr>
        <p:spPr>
          <a:xfrm rot="2700000">
            <a:off x="7063233" y="373967"/>
            <a:ext cx="550790" cy="167056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6" name="Rectangle: Rounded Corners 25"/>
          <p:cNvSpPr/>
          <p:nvPr userDrawn="1"/>
        </p:nvSpPr>
        <p:spPr>
          <a:xfrm rot="2700000">
            <a:off x="7552981" y="-744033"/>
            <a:ext cx="350766" cy="167056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10937613" y="6363102"/>
            <a:ext cx="1023708" cy="314016"/>
            <a:chOff x="10513920" y="6272665"/>
            <a:chExt cx="1453380" cy="445816"/>
          </a:xfrm>
        </p:grpSpPr>
        <p:sp>
          <p:nvSpPr>
            <p:cNvPr id="28" name="Rectangle: Rounded Corners 27"/>
            <p:cNvSpPr/>
            <p:nvPr userDrawn="1"/>
          </p:nvSpPr>
          <p:spPr>
            <a:xfrm>
              <a:off x="10513920" y="6272665"/>
              <a:ext cx="1453380" cy="44581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>
                  <a:lumMod val="65000"/>
                  <a:lumOff val="3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34" name="Group 33"/>
            <p:cNvGrpSpPr/>
            <p:nvPr userDrawn="1"/>
          </p:nvGrpSpPr>
          <p:grpSpPr>
            <a:xfrm>
              <a:off x="10817615" y="6396779"/>
              <a:ext cx="909520" cy="197589"/>
              <a:chOff x="9475619" y="5793834"/>
              <a:chExt cx="648944" cy="140980"/>
            </a:xfrm>
            <a:solidFill>
              <a:schemeClr val="bg1">
                <a:lumMod val="85000"/>
              </a:schemeClr>
            </a:solidFill>
          </p:grpSpPr>
          <p:sp>
            <p:nvSpPr>
              <p:cNvPr id="35" name="Freeform 74"/>
              <p:cNvSpPr>
                <a:spLocks noChangeArrowheads="1"/>
              </p:cNvSpPr>
              <p:nvPr userDrawn="1"/>
            </p:nvSpPr>
            <p:spPr bwMode="auto">
              <a:xfrm>
                <a:off x="9987197" y="5796545"/>
                <a:ext cx="137366" cy="135558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6" name="Freeform 75"/>
              <p:cNvSpPr>
                <a:spLocks noChangeArrowheads="1"/>
              </p:cNvSpPr>
              <p:nvPr userDrawn="1"/>
            </p:nvSpPr>
            <p:spPr bwMode="auto">
              <a:xfrm>
                <a:off x="9475619" y="5793834"/>
                <a:ext cx="75912" cy="140980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7" name="Freeform 85"/>
              <p:cNvSpPr>
                <a:spLocks noChangeArrowheads="1"/>
              </p:cNvSpPr>
              <p:nvPr userDrawn="1"/>
            </p:nvSpPr>
            <p:spPr bwMode="auto">
              <a:xfrm>
                <a:off x="9697970" y="5806938"/>
                <a:ext cx="142788" cy="114772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sp>
        <p:nvSpPr>
          <p:cNvPr id="38" name="Rectangle: Rounded Corners 37"/>
          <p:cNvSpPr/>
          <p:nvPr userDrawn="1"/>
        </p:nvSpPr>
        <p:spPr>
          <a:xfrm rot="2700000" flipH="1">
            <a:off x="11207545" y="4393474"/>
            <a:ext cx="66130" cy="228016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Rectangle: Rounded Corners 45"/>
          <p:cNvSpPr/>
          <p:nvPr userDrawn="1"/>
        </p:nvSpPr>
        <p:spPr>
          <a:xfrm rot="2700000" flipH="1">
            <a:off x="1440024" y="-754721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Rectangle: Rounded Corners 46"/>
          <p:cNvSpPr/>
          <p:nvPr userDrawn="1"/>
        </p:nvSpPr>
        <p:spPr>
          <a:xfrm rot="2700000" flipH="1">
            <a:off x="451809" y="-689965"/>
            <a:ext cx="342894" cy="126407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0590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51" r:id="rId4"/>
    <p:sldLayoutId id="2147483652" r:id="rId5"/>
    <p:sldLayoutId id="2147483653" r:id="rId6"/>
    <p:sldLayoutId id="2147483655" r:id="rId7"/>
    <p:sldLayoutId id="2147483654" r:id="rId8"/>
    <p:sldLayoutId id="2147483656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70" r:id="rId18"/>
    <p:sldLayoutId id="2147483668" r:id="rId19"/>
    <p:sldLayoutId id="2147483669" r:id="rId20"/>
    <p:sldLayoutId id="2147483671" r:id="rId21"/>
    <p:sldLayoutId id="2147483672" r:id="rId22"/>
    <p:sldLayoutId id="2147483673" r:id="rId23"/>
    <p:sldLayoutId id="2147483675" r:id="rId24"/>
    <p:sldLayoutId id="2147483676" r:id="rId25"/>
    <p:sldLayoutId id="2147483678" r:id="rId26"/>
    <p:sldLayoutId id="2147483677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  <p:sldLayoutId id="2147483695" r:id="rId44"/>
    <p:sldLayoutId id="2147483696" r:id="rId45"/>
    <p:sldLayoutId id="2147483697" r:id="rId46"/>
    <p:sldLayoutId id="2147483698" r:id="rId47"/>
    <p:sldLayoutId id="2147483699" r:id="rId48"/>
    <p:sldLayoutId id="2147483700" r:id="rId49"/>
    <p:sldLayoutId id="2147483701" r:id="rId50"/>
    <p:sldLayoutId id="2147483702" r:id="rId51"/>
    <p:sldLayoutId id="2147483703" r:id="rId52"/>
    <p:sldLayoutId id="2147483704" r:id="rId53"/>
    <p:sldLayoutId id="2147483705" r:id="rId54"/>
    <p:sldLayoutId id="2147483706" r:id="rId55"/>
    <p:sldLayoutId id="2147483707" r:id="rId56"/>
    <p:sldLayoutId id="2147483708" r:id="rId57"/>
    <p:sldLayoutId id="2147483709" r:id="rId58"/>
    <p:sldLayoutId id="2147483710" r:id="rId5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h6/439_w5413fqbt1gdhjcttf9h0000gn/T/com.microsoft.Word/WebArchiveCopyPasteTempFiles/Screenshot-2020-06-01-at-15.40.36.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wift.org/" TargetMode="External"/><Relationship Id="rId2" Type="http://schemas.openxmlformats.org/officeDocument/2006/relationships/hyperlink" Target="https://console.firebase.google.com/u/0/project/asdcasd-4c719/overview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eveloper.apple.com/documentation/uikit" TargetMode="External"/><Relationship Id="rId4" Type="http://schemas.openxmlformats.org/officeDocument/2006/relationships/hyperlink" Target="https://cs193p.sites.stanford.ed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030980" y="3056086"/>
            <a:ext cx="4130040" cy="645841"/>
            <a:chOff x="3529470" y="3027655"/>
            <a:chExt cx="5133061" cy="802691"/>
          </a:xfrm>
          <a:effectLst>
            <a:outerShdw blurRad="63500" algn="ctr" rotWithShape="0">
              <a:schemeClr val="tx1">
                <a:lumMod val="95000"/>
                <a:lumOff val="5000"/>
                <a:alpha val="60000"/>
              </a:schemeClr>
            </a:outerShdw>
          </a:effectLst>
        </p:grpSpPr>
        <p:sp>
          <p:nvSpPr>
            <p:cNvPr id="209" name="Freeform: Shape 208"/>
            <p:cNvSpPr/>
            <p:nvPr/>
          </p:nvSpPr>
          <p:spPr>
            <a:xfrm>
              <a:off x="7480093" y="3040999"/>
              <a:ext cx="94968" cy="45748"/>
            </a:xfrm>
            <a:custGeom>
              <a:avLst/>
              <a:gdLst>
                <a:gd name="connsiteX0" fmla="*/ 0 w 94968"/>
                <a:gd name="connsiteY0" fmla="*/ 0 h 45748"/>
                <a:gd name="connsiteX1" fmla="*/ 11379 w 94968"/>
                <a:gd name="connsiteY1" fmla="*/ 1635 h 45748"/>
                <a:gd name="connsiteX2" fmla="*/ 92930 w 94968"/>
                <a:gd name="connsiteY2" fmla="*/ 43396 h 45748"/>
                <a:gd name="connsiteX3" fmla="*/ 94968 w 94968"/>
                <a:gd name="connsiteY3" fmla="*/ 45748 h 45748"/>
                <a:gd name="connsiteX4" fmla="*/ 0 w 94968"/>
                <a:gd name="connsiteY4" fmla="*/ 0 h 4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968" h="45748">
                  <a:moveTo>
                    <a:pt x="0" y="0"/>
                  </a:moveTo>
                  <a:lnTo>
                    <a:pt x="11379" y="1635"/>
                  </a:lnTo>
                  <a:cubicBezTo>
                    <a:pt x="42341" y="11092"/>
                    <a:pt x="69525" y="25012"/>
                    <a:pt x="92930" y="43396"/>
                  </a:cubicBezTo>
                  <a:lnTo>
                    <a:pt x="94968" y="45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4" name="Freeform: Shape 203"/>
            <p:cNvSpPr/>
            <p:nvPr/>
          </p:nvSpPr>
          <p:spPr>
            <a:xfrm>
              <a:off x="7991285" y="3361841"/>
              <a:ext cx="13034" cy="7571"/>
            </a:xfrm>
            <a:custGeom>
              <a:avLst/>
              <a:gdLst>
                <a:gd name="connsiteX0" fmla="*/ 2909 w 13034"/>
                <a:gd name="connsiteY0" fmla="*/ 0 h 7571"/>
                <a:gd name="connsiteX1" fmla="*/ 13034 w 13034"/>
                <a:gd name="connsiteY1" fmla="*/ 7571 h 7571"/>
                <a:gd name="connsiteX2" fmla="*/ 0 w 13034"/>
                <a:gd name="connsiteY2" fmla="*/ 7571 h 7571"/>
                <a:gd name="connsiteX3" fmla="*/ 2909 w 13034"/>
                <a:gd name="connsiteY3" fmla="*/ 0 h 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34" h="7571">
                  <a:moveTo>
                    <a:pt x="2909" y="0"/>
                  </a:moveTo>
                  <a:lnTo>
                    <a:pt x="13034" y="7571"/>
                  </a:lnTo>
                  <a:lnTo>
                    <a:pt x="0" y="7571"/>
                  </a:lnTo>
                  <a:lnTo>
                    <a:pt x="2909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570702" y="3039923"/>
              <a:ext cx="5051519" cy="763340"/>
              <a:chOff x="3570702" y="3039923"/>
              <a:chExt cx="5051519" cy="763340"/>
            </a:xfr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3000000" scaled="0"/>
            </a:gradFill>
          </p:grpSpPr>
          <p:sp>
            <p:nvSpPr>
              <p:cNvPr id="211" name="Freeform: Shape 210"/>
              <p:cNvSpPr/>
              <p:nvPr/>
            </p:nvSpPr>
            <p:spPr>
              <a:xfrm>
                <a:off x="4017850" y="3039923"/>
                <a:ext cx="319569" cy="359613"/>
              </a:xfrm>
              <a:custGeom>
                <a:avLst/>
                <a:gdLst>
                  <a:gd name="connsiteX0" fmla="*/ 202145 w 319569"/>
                  <a:gd name="connsiteY0" fmla="*/ 0 h 359613"/>
                  <a:gd name="connsiteX1" fmla="*/ 319569 w 319569"/>
                  <a:gd name="connsiteY1" fmla="*/ 0 h 359613"/>
                  <a:gd name="connsiteX2" fmla="*/ 319569 w 319569"/>
                  <a:gd name="connsiteY2" fmla="*/ 264120 h 359613"/>
                  <a:gd name="connsiteX3" fmla="*/ 191869 w 319569"/>
                  <a:gd name="connsiteY3" fmla="*/ 359613 h 359613"/>
                  <a:gd name="connsiteX4" fmla="*/ 188350 w 319569"/>
                  <a:gd name="connsiteY4" fmla="*/ 329756 h 359613"/>
                  <a:gd name="connsiteX5" fmla="*/ 108600 w 319569"/>
                  <a:gd name="connsiteY5" fmla="*/ 186871 h 359613"/>
                  <a:gd name="connsiteX6" fmla="*/ 16945 w 319569"/>
                  <a:gd name="connsiteY6" fmla="*/ 125831 h 359613"/>
                  <a:gd name="connsiteX7" fmla="*/ 0 w 319569"/>
                  <a:gd name="connsiteY7" fmla="*/ 120646 h 359613"/>
                  <a:gd name="connsiteX8" fmla="*/ 103135 w 319569"/>
                  <a:gd name="connsiteY8" fmla="*/ 43523 h 359613"/>
                  <a:gd name="connsiteX9" fmla="*/ 143625 w 319569"/>
                  <a:gd name="connsiteY9" fmla="*/ 69063 h 359613"/>
                  <a:gd name="connsiteX10" fmla="*/ 202145 w 319569"/>
                  <a:gd name="connsiteY10" fmla="*/ 126187 h 359613"/>
                  <a:gd name="connsiteX11" fmla="*/ 202145 w 319569"/>
                  <a:gd name="connsiteY11" fmla="*/ 0 h 359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9569" h="359613">
                    <a:moveTo>
                      <a:pt x="202145" y="0"/>
                    </a:moveTo>
                    <a:lnTo>
                      <a:pt x="319569" y="0"/>
                    </a:lnTo>
                    <a:lnTo>
                      <a:pt x="319569" y="264120"/>
                    </a:lnTo>
                    <a:lnTo>
                      <a:pt x="191869" y="359613"/>
                    </a:lnTo>
                    <a:lnTo>
                      <a:pt x="188350" y="329756"/>
                    </a:lnTo>
                    <a:cubicBezTo>
                      <a:pt x="176616" y="274673"/>
                      <a:pt x="150033" y="227044"/>
                      <a:pt x="108600" y="186871"/>
                    </a:cubicBezTo>
                    <a:cubicBezTo>
                      <a:pt x="80979" y="160089"/>
                      <a:pt x="50427" y="139743"/>
                      <a:pt x="16945" y="125831"/>
                    </a:cubicBezTo>
                    <a:lnTo>
                      <a:pt x="0" y="120646"/>
                    </a:lnTo>
                    <a:lnTo>
                      <a:pt x="103135" y="43523"/>
                    </a:lnTo>
                    <a:lnTo>
                      <a:pt x="143625" y="69063"/>
                    </a:lnTo>
                    <a:cubicBezTo>
                      <a:pt x="164912" y="85859"/>
                      <a:pt x="184419" y="104901"/>
                      <a:pt x="202145" y="126187"/>
                    </a:cubicBezTo>
                    <a:lnTo>
                      <a:pt x="20214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29036" y="3039923"/>
                <a:ext cx="117424" cy="75950"/>
              </a:xfrm>
              <a:custGeom>
                <a:avLst/>
                <a:gdLst>
                  <a:gd name="connsiteX0" fmla="*/ 0 w 117424"/>
                  <a:gd name="connsiteY0" fmla="*/ 0 h 75950"/>
                  <a:gd name="connsiteX1" fmla="*/ 117424 w 117424"/>
                  <a:gd name="connsiteY1" fmla="*/ 0 h 75950"/>
                  <a:gd name="connsiteX2" fmla="*/ 117424 w 117424"/>
                  <a:gd name="connsiteY2" fmla="*/ 14452 h 75950"/>
                  <a:gd name="connsiteX3" fmla="*/ 39213 w 117424"/>
                  <a:gd name="connsiteY3" fmla="*/ 52128 h 75950"/>
                  <a:gd name="connsiteX4" fmla="*/ 0 w 117424"/>
                  <a:gd name="connsiteY4" fmla="*/ 75950 h 75950"/>
                  <a:gd name="connsiteX5" fmla="*/ 0 w 117424"/>
                  <a:gd name="connsiteY5" fmla="*/ 0 h 7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424" h="75950">
                    <a:moveTo>
                      <a:pt x="0" y="0"/>
                    </a:moveTo>
                    <a:lnTo>
                      <a:pt x="117424" y="0"/>
                    </a:lnTo>
                    <a:lnTo>
                      <a:pt x="117424" y="14452"/>
                    </a:lnTo>
                    <a:lnTo>
                      <a:pt x="39213" y="52128"/>
                    </a:lnTo>
                    <a:lnTo>
                      <a:pt x="0" y="759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08" name="Freeform: Shape 207"/>
              <p:cNvSpPr/>
              <p:nvPr/>
            </p:nvSpPr>
            <p:spPr>
              <a:xfrm>
                <a:off x="7892842" y="3063541"/>
                <a:ext cx="326261" cy="298300"/>
              </a:xfrm>
              <a:custGeom>
                <a:avLst/>
                <a:gdLst>
                  <a:gd name="connsiteX0" fmla="*/ 213876 w 326261"/>
                  <a:gd name="connsiteY0" fmla="*/ 0 h 298300"/>
                  <a:gd name="connsiteX1" fmla="*/ 326261 w 326261"/>
                  <a:gd name="connsiteY1" fmla="*/ 84040 h 298300"/>
                  <a:gd name="connsiteX2" fmla="*/ 319935 w 326261"/>
                  <a:gd name="connsiteY2" fmla="*/ 84654 h 298300"/>
                  <a:gd name="connsiteX3" fmla="*/ 192865 w 326261"/>
                  <a:gd name="connsiteY3" fmla="*/ 144851 h 298300"/>
                  <a:gd name="connsiteX4" fmla="*/ 132756 w 326261"/>
                  <a:gd name="connsiteY4" fmla="*/ 216571 h 298300"/>
                  <a:gd name="connsiteX5" fmla="*/ 101353 w 326261"/>
                  <a:gd name="connsiteY5" fmla="*/ 298300 h 298300"/>
                  <a:gd name="connsiteX6" fmla="*/ 0 w 326261"/>
                  <a:gd name="connsiteY6" fmla="*/ 222509 h 298300"/>
                  <a:gd name="connsiteX7" fmla="*/ 25418 w 326261"/>
                  <a:gd name="connsiteY7" fmla="*/ 162742 h 298300"/>
                  <a:gd name="connsiteX8" fmla="*/ 169132 w 326261"/>
                  <a:gd name="connsiteY8" fmla="*/ 19029 h 298300"/>
                  <a:gd name="connsiteX9" fmla="*/ 213876 w 326261"/>
                  <a:gd name="connsiteY9" fmla="*/ 0 h 29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6261" h="298300">
                    <a:moveTo>
                      <a:pt x="213876" y="0"/>
                    </a:moveTo>
                    <a:lnTo>
                      <a:pt x="326261" y="84040"/>
                    </a:lnTo>
                    <a:lnTo>
                      <a:pt x="319935" y="84654"/>
                    </a:lnTo>
                    <a:cubicBezTo>
                      <a:pt x="271725" y="93321"/>
                      <a:pt x="229368" y="113386"/>
                      <a:pt x="192865" y="144851"/>
                    </a:cubicBezTo>
                    <a:cubicBezTo>
                      <a:pt x="168529" y="165828"/>
                      <a:pt x="148493" y="189734"/>
                      <a:pt x="132756" y="216571"/>
                    </a:cubicBezTo>
                    <a:lnTo>
                      <a:pt x="101353" y="298300"/>
                    </a:lnTo>
                    <a:lnTo>
                      <a:pt x="0" y="222509"/>
                    </a:lnTo>
                    <a:lnTo>
                      <a:pt x="25418" y="162742"/>
                    </a:lnTo>
                    <a:cubicBezTo>
                      <a:pt x="61152" y="102667"/>
                      <a:pt x="109056" y="54762"/>
                      <a:pt x="169132" y="19029"/>
                    </a:cubicBezTo>
                    <a:lnTo>
                      <a:pt x="2138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03" name="Freeform: Shape 202"/>
              <p:cNvSpPr/>
              <p:nvPr/>
            </p:nvSpPr>
            <p:spPr>
              <a:xfrm>
                <a:off x="8004320" y="3369412"/>
                <a:ext cx="575953" cy="112166"/>
              </a:xfrm>
              <a:custGeom>
                <a:avLst/>
                <a:gdLst>
                  <a:gd name="connsiteX0" fmla="*/ 0 w 575953"/>
                  <a:gd name="connsiteY0" fmla="*/ 0 h 112166"/>
                  <a:gd name="connsiteX1" fmla="*/ 467716 w 575953"/>
                  <a:gd name="connsiteY1" fmla="*/ 0 h 112166"/>
                  <a:gd name="connsiteX2" fmla="*/ 503891 w 575953"/>
                  <a:gd name="connsiteY2" fmla="*/ 32878 h 112166"/>
                  <a:gd name="connsiteX3" fmla="*/ 575953 w 575953"/>
                  <a:gd name="connsiteY3" fmla="*/ 112166 h 112166"/>
                  <a:gd name="connsiteX4" fmla="*/ 135771 w 575953"/>
                  <a:gd name="connsiteY4" fmla="*/ 112166 h 112166"/>
                  <a:gd name="connsiteX5" fmla="*/ 69730 w 575953"/>
                  <a:gd name="connsiteY5" fmla="*/ 52144 h 112166"/>
                  <a:gd name="connsiteX6" fmla="*/ 0 w 575953"/>
                  <a:gd name="connsiteY6" fmla="*/ 0 h 112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5953" h="112166">
                    <a:moveTo>
                      <a:pt x="0" y="0"/>
                    </a:moveTo>
                    <a:lnTo>
                      <a:pt x="467716" y="0"/>
                    </a:lnTo>
                    <a:lnTo>
                      <a:pt x="503891" y="32878"/>
                    </a:lnTo>
                    <a:lnTo>
                      <a:pt x="575953" y="112166"/>
                    </a:lnTo>
                    <a:lnTo>
                      <a:pt x="135771" y="112166"/>
                    </a:lnTo>
                    <a:lnTo>
                      <a:pt x="69730" y="5214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00" name="Freeform: Shape 199"/>
              <p:cNvSpPr/>
              <p:nvPr/>
            </p:nvSpPr>
            <p:spPr>
              <a:xfrm>
                <a:off x="3570702" y="3495637"/>
                <a:ext cx="310184" cy="307626"/>
              </a:xfrm>
              <a:custGeom>
                <a:avLst/>
                <a:gdLst>
                  <a:gd name="connsiteX0" fmla="*/ 90568 w 310184"/>
                  <a:gd name="connsiteY0" fmla="*/ 0 h 307626"/>
                  <a:gd name="connsiteX1" fmla="*/ 102235 w 310184"/>
                  <a:gd name="connsiteY1" fmla="*/ 40847 h 307626"/>
                  <a:gd name="connsiteX2" fmla="*/ 159659 w 310184"/>
                  <a:gd name="connsiteY2" fmla="*/ 132503 h 307626"/>
                  <a:gd name="connsiteX3" fmla="*/ 297862 w 310184"/>
                  <a:gd name="connsiteY3" fmla="*/ 212253 h 307626"/>
                  <a:gd name="connsiteX4" fmla="*/ 310184 w 310184"/>
                  <a:gd name="connsiteY4" fmla="*/ 213720 h 307626"/>
                  <a:gd name="connsiteX5" fmla="*/ 224836 w 310184"/>
                  <a:gd name="connsiteY5" fmla="*/ 307626 h 307626"/>
                  <a:gd name="connsiteX6" fmla="*/ 157396 w 310184"/>
                  <a:gd name="connsiteY6" fmla="*/ 278106 h 307626"/>
                  <a:gd name="connsiteX7" fmla="*/ 13683 w 310184"/>
                  <a:gd name="connsiteY7" fmla="*/ 131926 h 307626"/>
                  <a:gd name="connsiteX8" fmla="*/ 0 w 310184"/>
                  <a:gd name="connsiteY8" fmla="*/ 99649 h 307626"/>
                  <a:gd name="connsiteX9" fmla="*/ 90568 w 310184"/>
                  <a:gd name="connsiteY9" fmla="*/ 0 h 30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0184" h="307626">
                    <a:moveTo>
                      <a:pt x="90568" y="0"/>
                    </a:moveTo>
                    <a:lnTo>
                      <a:pt x="102235" y="40847"/>
                    </a:lnTo>
                    <a:cubicBezTo>
                      <a:pt x="115270" y="74329"/>
                      <a:pt x="134411" y="104881"/>
                      <a:pt x="159659" y="132503"/>
                    </a:cubicBezTo>
                    <a:cubicBezTo>
                      <a:pt x="197532" y="173935"/>
                      <a:pt x="243600" y="200519"/>
                      <a:pt x="297862" y="212253"/>
                    </a:cubicBezTo>
                    <a:lnTo>
                      <a:pt x="310184" y="213720"/>
                    </a:lnTo>
                    <a:lnTo>
                      <a:pt x="224836" y="307626"/>
                    </a:lnTo>
                    <a:lnTo>
                      <a:pt x="157396" y="278106"/>
                    </a:lnTo>
                    <a:cubicBezTo>
                      <a:pt x="97320" y="241356"/>
                      <a:pt x="49416" y="192629"/>
                      <a:pt x="13683" y="131926"/>
                    </a:cubicBezTo>
                    <a:lnTo>
                      <a:pt x="0" y="99649"/>
                    </a:lnTo>
                    <a:lnTo>
                      <a:pt x="9056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99" name="Freeform: Shape 198"/>
              <p:cNvSpPr/>
              <p:nvPr/>
            </p:nvSpPr>
            <p:spPr>
              <a:xfrm>
                <a:off x="8359858" y="3607766"/>
                <a:ext cx="262363" cy="176886"/>
              </a:xfrm>
              <a:custGeom>
                <a:avLst/>
                <a:gdLst>
                  <a:gd name="connsiteX0" fmla="*/ 116898 w 262363"/>
                  <a:gd name="connsiteY0" fmla="*/ 0 h 176886"/>
                  <a:gd name="connsiteX1" fmla="*/ 262363 w 262363"/>
                  <a:gd name="connsiteY1" fmla="*/ 0 h 176886"/>
                  <a:gd name="connsiteX2" fmla="*/ 116898 w 262363"/>
                  <a:gd name="connsiteY2" fmla="*/ 161239 h 176886"/>
                  <a:gd name="connsiteX3" fmla="*/ 82009 w 262363"/>
                  <a:gd name="connsiteY3" fmla="*/ 176886 h 176886"/>
                  <a:gd name="connsiteX4" fmla="*/ 0 w 262363"/>
                  <a:gd name="connsiteY4" fmla="*/ 86652 h 176886"/>
                  <a:gd name="connsiteX5" fmla="*/ 25105 w 262363"/>
                  <a:gd name="connsiteY5" fmla="*/ 77114 h 176886"/>
                  <a:gd name="connsiteX6" fmla="*/ 116898 w 262363"/>
                  <a:gd name="connsiteY6" fmla="*/ 0 h 176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363" h="176886">
                    <a:moveTo>
                      <a:pt x="116898" y="0"/>
                    </a:moveTo>
                    <a:lnTo>
                      <a:pt x="262363" y="0"/>
                    </a:lnTo>
                    <a:cubicBezTo>
                      <a:pt x="228772" y="67548"/>
                      <a:pt x="180282" y="121294"/>
                      <a:pt x="116898" y="161239"/>
                    </a:cubicBezTo>
                    <a:lnTo>
                      <a:pt x="82009" y="176886"/>
                    </a:lnTo>
                    <a:lnTo>
                      <a:pt x="0" y="86652"/>
                    </a:lnTo>
                    <a:lnTo>
                      <a:pt x="25105" y="77114"/>
                    </a:lnTo>
                    <a:cubicBezTo>
                      <a:pt x="61508" y="57762"/>
                      <a:pt x="92106" y="32058"/>
                      <a:pt x="1168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563" name="Freeform: Shape 562"/>
            <p:cNvSpPr/>
            <p:nvPr/>
          </p:nvSpPr>
          <p:spPr>
            <a:xfrm>
              <a:off x="7545815" y="3072659"/>
              <a:ext cx="29246" cy="14088"/>
            </a:xfrm>
            <a:custGeom>
              <a:avLst/>
              <a:gdLst>
                <a:gd name="connsiteX0" fmla="*/ 0 w 29246"/>
                <a:gd name="connsiteY0" fmla="*/ 0 h 14088"/>
                <a:gd name="connsiteX1" fmla="*/ 29245 w 29246"/>
                <a:gd name="connsiteY1" fmla="*/ 14088 h 14088"/>
                <a:gd name="connsiteX2" fmla="*/ 29246 w 29246"/>
                <a:gd name="connsiteY2" fmla="*/ 14088 h 14088"/>
                <a:gd name="connsiteX3" fmla="*/ 0 w 29246"/>
                <a:gd name="connsiteY3" fmla="*/ 0 h 1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46" h="14088">
                  <a:moveTo>
                    <a:pt x="0" y="0"/>
                  </a:moveTo>
                  <a:lnTo>
                    <a:pt x="29245" y="14088"/>
                  </a:lnTo>
                  <a:lnTo>
                    <a:pt x="29246" y="140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7" name="Freeform: Shape 196"/>
            <p:cNvSpPr/>
            <p:nvPr/>
          </p:nvSpPr>
          <p:spPr>
            <a:xfrm>
              <a:off x="3529470" y="3027655"/>
              <a:ext cx="591514" cy="567631"/>
            </a:xfrm>
            <a:custGeom>
              <a:avLst/>
              <a:gdLst>
                <a:gd name="connsiteX0" fmla="*/ 399593 w 591514"/>
                <a:gd name="connsiteY0" fmla="*/ 0 h 567631"/>
                <a:gd name="connsiteX1" fmla="*/ 562803 w 591514"/>
                <a:gd name="connsiteY1" fmla="*/ 37681 h 567631"/>
                <a:gd name="connsiteX2" fmla="*/ 591514 w 591514"/>
                <a:gd name="connsiteY2" fmla="*/ 55791 h 567631"/>
                <a:gd name="connsiteX3" fmla="*/ 488379 w 591514"/>
                <a:gd name="connsiteY3" fmla="*/ 132914 h 567631"/>
                <a:gd name="connsiteX4" fmla="*/ 452903 w 591514"/>
                <a:gd name="connsiteY4" fmla="*/ 122059 h 567631"/>
                <a:gd name="connsiteX5" fmla="*/ 396087 w 591514"/>
                <a:gd name="connsiteY5" fmla="*/ 115672 h 567631"/>
                <a:gd name="connsiteX6" fmla="*/ 200891 w 591514"/>
                <a:gd name="connsiteY6" fmla="*/ 199139 h 567631"/>
                <a:gd name="connsiteX7" fmla="*/ 122682 w 591514"/>
                <a:gd name="connsiteY7" fmla="*/ 399593 h 567631"/>
                <a:gd name="connsiteX8" fmla="*/ 128494 w 591514"/>
                <a:gd name="connsiteY8" fmla="*/ 456409 h 567631"/>
                <a:gd name="connsiteX9" fmla="*/ 131800 w 591514"/>
                <a:gd name="connsiteY9" fmla="*/ 467982 h 567631"/>
                <a:gd name="connsiteX10" fmla="*/ 41232 w 591514"/>
                <a:gd name="connsiteY10" fmla="*/ 567631 h 567631"/>
                <a:gd name="connsiteX11" fmla="*/ 14386 w 591514"/>
                <a:gd name="connsiteY11" fmla="*/ 504303 h 567631"/>
                <a:gd name="connsiteX12" fmla="*/ 0 w 591514"/>
                <a:gd name="connsiteY12" fmla="*/ 399593 h 567631"/>
                <a:gd name="connsiteX13" fmla="*/ 54914 w 591514"/>
                <a:gd name="connsiteY13" fmla="*/ 198628 h 567631"/>
                <a:gd name="connsiteX14" fmla="*/ 198628 w 591514"/>
                <a:gd name="connsiteY14" fmla="*/ 54915 h 567631"/>
                <a:gd name="connsiteX15" fmla="*/ 399593 w 591514"/>
                <a:gd name="connsiteY15" fmla="*/ 0 h 56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1514" h="567631">
                  <a:moveTo>
                    <a:pt x="399593" y="0"/>
                  </a:moveTo>
                  <a:cubicBezTo>
                    <a:pt x="458706" y="511"/>
                    <a:pt x="513110" y="13071"/>
                    <a:pt x="562803" y="37681"/>
                  </a:cubicBezTo>
                  <a:lnTo>
                    <a:pt x="591514" y="55791"/>
                  </a:lnTo>
                  <a:lnTo>
                    <a:pt x="488379" y="132914"/>
                  </a:lnTo>
                  <a:lnTo>
                    <a:pt x="452903" y="122059"/>
                  </a:lnTo>
                  <a:cubicBezTo>
                    <a:pt x="434697" y="118321"/>
                    <a:pt x="415758" y="116192"/>
                    <a:pt x="396087" y="115672"/>
                  </a:cubicBezTo>
                  <a:cubicBezTo>
                    <a:pt x="316454" y="117753"/>
                    <a:pt x="251388" y="145575"/>
                    <a:pt x="200891" y="199139"/>
                  </a:cubicBezTo>
                  <a:cubicBezTo>
                    <a:pt x="150395" y="252703"/>
                    <a:pt x="124325" y="319521"/>
                    <a:pt x="122682" y="399593"/>
                  </a:cubicBezTo>
                  <a:cubicBezTo>
                    <a:pt x="123093" y="419264"/>
                    <a:pt x="125030" y="438203"/>
                    <a:pt x="128494" y="456409"/>
                  </a:cubicBezTo>
                  <a:lnTo>
                    <a:pt x="131800" y="467982"/>
                  </a:lnTo>
                  <a:lnTo>
                    <a:pt x="41232" y="567631"/>
                  </a:lnTo>
                  <a:lnTo>
                    <a:pt x="14386" y="504303"/>
                  </a:lnTo>
                  <a:cubicBezTo>
                    <a:pt x="5233" y="470917"/>
                    <a:pt x="438" y="436014"/>
                    <a:pt x="0" y="399593"/>
                  </a:cubicBezTo>
                  <a:cubicBezTo>
                    <a:pt x="876" y="325691"/>
                    <a:pt x="19181" y="258703"/>
                    <a:pt x="54914" y="198628"/>
                  </a:cubicBezTo>
                  <a:cubicBezTo>
                    <a:pt x="90648" y="138553"/>
                    <a:pt x="138552" y="90648"/>
                    <a:pt x="198628" y="54915"/>
                  </a:cubicBezTo>
                  <a:cubicBezTo>
                    <a:pt x="258703" y="19181"/>
                    <a:pt x="325691" y="876"/>
                    <a:pt x="3995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2" name="Freeform: Shape 561"/>
            <p:cNvSpPr/>
            <p:nvPr/>
          </p:nvSpPr>
          <p:spPr>
            <a:xfrm>
              <a:off x="6164073" y="3092342"/>
              <a:ext cx="685279" cy="731021"/>
            </a:xfrm>
            <a:custGeom>
              <a:avLst/>
              <a:gdLst>
                <a:gd name="connsiteX0" fmla="*/ 13 w 685279"/>
                <a:gd name="connsiteY0" fmla="*/ 0 h 731021"/>
                <a:gd name="connsiteX1" fmla="*/ 117437 w 685279"/>
                <a:gd name="connsiteY1" fmla="*/ 5929 h 731021"/>
                <a:gd name="connsiteX2" fmla="*/ 117437 w 685279"/>
                <a:gd name="connsiteY2" fmla="*/ 387484 h 731021"/>
                <a:gd name="connsiteX3" fmla="*/ 168481 w 685279"/>
                <a:gd name="connsiteY3" fmla="*/ 558581 h 731021"/>
                <a:gd name="connsiteX4" fmla="*/ 315481 w 685279"/>
                <a:gd name="connsiteY4" fmla="*/ 615322 h 731021"/>
                <a:gd name="connsiteX5" fmla="*/ 500161 w 685279"/>
                <a:gd name="connsiteY5" fmla="*/ 550257 h 731021"/>
                <a:gd name="connsiteX6" fmla="*/ 567855 w 685279"/>
                <a:gd name="connsiteY6" fmla="*/ 357690 h 731021"/>
                <a:gd name="connsiteX7" fmla="*/ 567855 w 685279"/>
                <a:gd name="connsiteY7" fmla="*/ 68802 h 731021"/>
                <a:gd name="connsiteX8" fmla="*/ 685279 w 685279"/>
                <a:gd name="connsiteY8" fmla="*/ 98995 h 731021"/>
                <a:gd name="connsiteX9" fmla="*/ 685279 w 685279"/>
                <a:gd name="connsiteY9" fmla="*/ 718725 h 731021"/>
                <a:gd name="connsiteX10" fmla="*/ 567855 w 685279"/>
                <a:gd name="connsiteY10" fmla="*/ 718725 h 731021"/>
                <a:gd name="connsiteX11" fmla="*/ 567855 w 685279"/>
                <a:gd name="connsiteY11" fmla="*/ 625837 h 731021"/>
                <a:gd name="connsiteX12" fmla="*/ 458098 w 685279"/>
                <a:gd name="connsiteY12" fmla="*/ 703390 h 731021"/>
                <a:gd name="connsiteX13" fmla="*/ 315481 w 685279"/>
                <a:gd name="connsiteY13" fmla="*/ 730993 h 731021"/>
                <a:gd name="connsiteX14" fmla="*/ 74936 w 685279"/>
                <a:gd name="connsiteY14" fmla="*/ 651250 h 731021"/>
                <a:gd name="connsiteX15" fmla="*/ 13 w 685279"/>
                <a:gd name="connsiteY15" fmla="*/ 387484 h 731021"/>
                <a:gd name="connsiteX16" fmla="*/ 13 w 685279"/>
                <a:gd name="connsiteY16" fmla="*/ 0 h 73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279" h="731021">
                  <a:moveTo>
                    <a:pt x="13" y="0"/>
                  </a:moveTo>
                  <a:lnTo>
                    <a:pt x="117437" y="5929"/>
                  </a:lnTo>
                  <a:lnTo>
                    <a:pt x="117437" y="387484"/>
                  </a:lnTo>
                  <a:cubicBezTo>
                    <a:pt x="117692" y="463685"/>
                    <a:pt x="134707" y="520718"/>
                    <a:pt x="168481" y="558581"/>
                  </a:cubicBezTo>
                  <a:cubicBezTo>
                    <a:pt x="202255" y="596445"/>
                    <a:pt x="251255" y="615358"/>
                    <a:pt x="315481" y="615322"/>
                  </a:cubicBezTo>
                  <a:cubicBezTo>
                    <a:pt x="394238" y="615212"/>
                    <a:pt x="455798" y="593524"/>
                    <a:pt x="500161" y="550257"/>
                  </a:cubicBezTo>
                  <a:cubicBezTo>
                    <a:pt x="544524" y="506989"/>
                    <a:pt x="567088" y="442800"/>
                    <a:pt x="567855" y="357690"/>
                  </a:cubicBezTo>
                  <a:lnTo>
                    <a:pt x="567855" y="68802"/>
                  </a:lnTo>
                  <a:lnTo>
                    <a:pt x="685279" y="98995"/>
                  </a:lnTo>
                  <a:lnTo>
                    <a:pt x="685279" y="718725"/>
                  </a:lnTo>
                  <a:lnTo>
                    <a:pt x="567855" y="718725"/>
                  </a:lnTo>
                  <a:lnTo>
                    <a:pt x="567855" y="625837"/>
                  </a:lnTo>
                  <a:cubicBezTo>
                    <a:pt x="537075" y="659356"/>
                    <a:pt x="500489" y="685207"/>
                    <a:pt x="458098" y="703390"/>
                  </a:cubicBezTo>
                  <a:cubicBezTo>
                    <a:pt x="415707" y="721573"/>
                    <a:pt x="368168" y="730774"/>
                    <a:pt x="315481" y="730993"/>
                  </a:cubicBezTo>
                  <a:cubicBezTo>
                    <a:pt x="205724" y="732016"/>
                    <a:pt x="125543" y="705435"/>
                    <a:pt x="74936" y="651250"/>
                  </a:cubicBezTo>
                  <a:cubicBezTo>
                    <a:pt x="24330" y="597065"/>
                    <a:pt x="-645" y="509143"/>
                    <a:pt x="13" y="387484"/>
                  </a:cubicBezTo>
                  <a:lnTo>
                    <a:pt x="1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1" name="Freeform: Shape 560"/>
            <p:cNvSpPr/>
            <p:nvPr/>
          </p:nvSpPr>
          <p:spPr>
            <a:xfrm>
              <a:off x="5148721" y="3113865"/>
              <a:ext cx="799185" cy="716481"/>
            </a:xfrm>
            <a:custGeom>
              <a:avLst/>
              <a:gdLst>
                <a:gd name="connsiteX0" fmla="*/ 640961 w 799185"/>
                <a:gd name="connsiteY0" fmla="*/ 0 h 716481"/>
                <a:gd name="connsiteX1" fmla="*/ 681542 w 799185"/>
                <a:gd name="connsiteY1" fmla="*/ 31433 h 716481"/>
                <a:gd name="connsiteX2" fmla="*/ 744271 w 799185"/>
                <a:gd name="connsiteY2" fmla="*/ 112418 h 716481"/>
                <a:gd name="connsiteX3" fmla="*/ 799185 w 799185"/>
                <a:gd name="connsiteY3" fmla="*/ 313383 h 716481"/>
                <a:gd name="connsiteX4" fmla="*/ 744271 w 799185"/>
                <a:gd name="connsiteY4" fmla="*/ 513698 h 716481"/>
                <a:gd name="connsiteX5" fmla="*/ 600557 w 799185"/>
                <a:gd name="connsiteY5" fmla="*/ 659878 h 716481"/>
                <a:gd name="connsiteX6" fmla="*/ 399593 w 799185"/>
                <a:gd name="connsiteY6" fmla="*/ 716481 h 716481"/>
                <a:gd name="connsiteX7" fmla="*/ 198628 w 799185"/>
                <a:gd name="connsiteY7" fmla="*/ 659878 h 716481"/>
                <a:gd name="connsiteX8" fmla="*/ 54914 w 799185"/>
                <a:gd name="connsiteY8" fmla="*/ 513698 h 716481"/>
                <a:gd name="connsiteX9" fmla="*/ 0 w 799185"/>
                <a:gd name="connsiteY9" fmla="*/ 313383 h 716481"/>
                <a:gd name="connsiteX10" fmla="*/ 14386 w 799185"/>
                <a:gd name="connsiteY10" fmla="*/ 207715 h 716481"/>
                <a:gd name="connsiteX11" fmla="*/ 39710 w 799185"/>
                <a:gd name="connsiteY11" fmla="*/ 148170 h 716481"/>
                <a:gd name="connsiteX12" fmla="*/ 177664 w 799185"/>
                <a:gd name="connsiteY12" fmla="*/ 97678 h 716481"/>
                <a:gd name="connsiteX13" fmla="*/ 238832 w 799185"/>
                <a:gd name="connsiteY13" fmla="*/ 81950 h 716481"/>
                <a:gd name="connsiteX14" fmla="*/ 202644 w 799185"/>
                <a:gd name="connsiteY14" fmla="*/ 112929 h 716481"/>
                <a:gd name="connsiteX15" fmla="*/ 122682 w 799185"/>
                <a:gd name="connsiteY15" fmla="*/ 313383 h 716481"/>
                <a:gd name="connsiteX16" fmla="*/ 202644 w 799185"/>
                <a:gd name="connsiteY16" fmla="*/ 514275 h 716481"/>
                <a:gd name="connsiteX17" fmla="*/ 399593 w 799185"/>
                <a:gd name="connsiteY17" fmla="*/ 600809 h 716481"/>
                <a:gd name="connsiteX18" fmla="*/ 596541 w 799185"/>
                <a:gd name="connsiteY18" fmla="*/ 514275 h 716481"/>
                <a:gd name="connsiteX19" fmla="*/ 676503 w 799185"/>
                <a:gd name="connsiteY19" fmla="*/ 313383 h 716481"/>
                <a:gd name="connsiteX20" fmla="*/ 596541 w 799185"/>
                <a:gd name="connsiteY20" fmla="*/ 112929 h 716481"/>
                <a:gd name="connsiteX21" fmla="*/ 456778 w 799185"/>
                <a:gd name="connsiteY21" fmla="*/ 35849 h 716481"/>
                <a:gd name="connsiteX22" fmla="*/ 429829 w 799185"/>
                <a:gd name="connsiteY22" fmla="*/ 32839 h 716481"/>
                <a:gd name="connsiteX23" fmla="*/ 435733 w 799185"/>
                <a:gd name="connsiteY23" fmla="*/ 31321 h 716481"/>
                <a:gd name="connsiteX24" fmla="*/ 640961 w 799185"/>
                <a:gd name="connsiteY24" fmla="*/ 0 h 71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99185" h="716481">
                  <a:moveTo>
                    <a:pt x="640961" y="0"/>
                  </a:moveTo>
                  <a:lnTo>
                    <a:pt x="681542" y="31433"/>
                  </a:lnTo>
                  <a:cubicBezTo>
                    <a:pt x="705494" y="55386"/>
                    <a:pt x="726404" y="82381"/>
                    <a:pt x="744271" y="112418"/>
                  </a:cubicBezTo>
                  <a:cubicBezTo>
                    <a:pt x="780004" y="172493"/>
                    <a:pt x="798309" y="239481"/>
                    <a:pt x="799185" y="313383"/>
                  </a:cubicBezTo>
                  <a:cubicBezTo>
                    <a:pt x="798309" y="386224"/>
                    <a:pt x="780004" y="452996"/>
                    <a:pt x="744271" y="513698"/>
                  </a:cubicBezTo>
                  <a:cubicBezTo>
                    <a:pt x="708537" y="574401"/>
                    <a:pt x="660632" y="623128"/>
                    <a:pt x="600557" y="659878"/>
                  </a:cubicBezTo>
                  <a:cubicBezTo>
                    <a:pt x="540482" y="696629"/>
                    <a:pt x="473494" y="715496"/>
                    <a:pt x="399593" y="716481"/>
                  </a:cubicBezTo>
                  <a:cubicBezTo>
                    <a:pt x="325691" y="715496"/>
                    <a:pt x="258703" y="696629"/>
                    <a:pt x="198628" y="659878"/>
                  </a:cubicBezTo>
                  <a:cubicBezTo>
                    <a:pt x="138553" y="623128"/>
                    <a:pt x="90648" y="574401"/>
                    <a:pt x="54914" y="513698"/>
                  </a:cubicBezTo>
                  <a:cubicBezTo>
                    <a:pt x="19181" y="452996"/>
                    <a:pt x="876" y="386224"/>
                    <a:pt x="0" y="313383"/>
                  </a:cubicBezTo>
                  <a:cubicBezTo>
                    <a:pt x="438" y="276432"/>
                    <a:pt x="5233" y="241210"/>
                    <a:pt x="14386" y="207715"/>
                  </a:cubicBezTo>
                  <a:lnTo>
                    <a:pt x="39710" y="148170"/>
                  </a:lnTo>
                  <a:lnTo>
                    <a:pt x="177664" y="97678"/>
                  </a:lnTo>
                  <a:lnTo>
                    <a:pt x="238832" y="81950"/>
                  </a:lnTo>
                  <a:lnTo>
                    <a:pt x="202644" y="112929"/>
                  </a:lnTo>
                  <a:cubicBezTo>
                    <a:pt x="151125" y="166493"/>
                    <a:pt x="124471" y="233311"/>
                    <a:pt x="122682" y="313383"/>
                  </a:cubicBezTo>
                  <a:cubicBezTo>
                    <a:pt x="124471" y="392067"/>
                    <a:pt x="151125" y="459031"/>
                    <a:pt x="202644" y="514275"/>
                  </a:cubicBezTo>
                  <a:cubicBezTo>
                    <a:pt x="254163" y="569518"/>
                    <a:pt x="319813" y="598363"/>
                    <a:pt x="399593" y="600809"/>
                  </a:cubicBezTo>
                  <a:cubicBezTo>
                    <a:pt x="479372" y="598363"/>
                    <a:pt x="545022" y="569518"/>
                    <a:pt x="596541" y="514275"/>
                  </a:cubicBezTo>
                  <a:cubicBezTo>
                    <a:pt x="648060" y="459031"/>
                    <a:pt x="674714" y="392067"/>
                    <a:pt x="676503" y="313383"/>
                  </a:cubicBezTo>
                  <a:cubicBezTo>
                    <a:pt x="674714" y="233311"/>
                    <a:pt x="648060" y="166493"/>
                    <a:pt x="596541" y="112929"/>
                  </a:cubicBezTo>
                  <a:cubicBezTo>
                    <a:pt x="557902" y="72756"/>
                    <a:pt x="511314" y="47063"/>
                    <a:pt x="456778" y="35849"/>
                  </a:cubicBezTo>
                  <a:lnTo>
                    <a:pt x="429829" y="32839"/>
                  </a:lnTo>
                  <a:lnTo>
                    <a:pt x="435733" y="31321"/>
                  </a:lnTo>
                  <a:lnTo>
                    <a:pt x="64096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9" name="Freeform: Shape 558"/>
            <p:cNvSpPr/>
            <p:nvPr/>
          </p:nvSpPr>
          <p:spPr>
            <a:xfrm>
              <a:off x="7091057" y="3283606"/>
              <a:ext cx="592379" cy="539729"/>
            </a:xfrm>
            <a:custGeom>
              <a:avLst/>
              <a:gdLst>
                <a:gd name="connsiteX0" fmla="*/ 33771 w 592379"/>
                <a:gd name="connsiteY0" fmla="*/ 0 h 539729"/>
                <a:gd name="connsiteX1" fmla="*/ 84288 w 592379"/>
                <a:gd name="connsiteY1" fmla="*/ 18490 h 539729"/>
                <a:gd name="connsiteX2" fmla="*/ 541710 w 592379"/>
                <a:gd name="connsiteY2" fmla="*/ 266770 h 539729"/>
                <a:gd name="connsiteX3" fmla="*/ 592068 w 592379"/>
                <a:gd name="connsiteY3" fmla="*/ 304427 h 539729"/>
                <a:gd name="connsiteX4" fmla="*/ 592379 w 592379"/>
                <a:gd name="connsiteY4" fmla="*/ 308386 h 539729"/>
                <a:gd name="connsiteX5" fmla="*/ 516580 w 592379"/>
                <a:gd name="connsiteY5" fmla="*/ 474664 h 539729"/>
                <a:gd name="connsiteX6" fmla="*/ 296190 w 592379"/>
                <a:gd name="connsiteY6" fmla="*/ 539729 h 539729"/>
                <a:gd name="connsiteX7" fmla="*/ 85659 w 592379"/>
                <a:gd name="connsiteY7" fmla="*/ 474664 h 539729"/>
                <a:gd name="connsiteX8" fmla="*/ 0 w 592379"/>
                <a:gd name="connsiteY8" fmla="*/ 308386 h 539729"/>
                <a:gd name="connsiteX9" fmla="*/ 106909 w 592379"/>
                <a:gd name="connsiteY9" fmla="*/ 308386 h 539729"/>
                <a:gd name="connsiteX10" fmla="*/ 168031 w 592379"/>
                <a:gd name="connsiteY10" fmla="*/ 393168 h 539729"/>
                <a:gd name="connsiteX11" fmla="*/ 296190 w 592379"/>
                <a:gd name="connsiteY11" fmla="*/ 429316 h 539729"/>
                <a:gd name="connsiteX12" fmla="*/ 433550 w 592379"/>
                <a:gd name="connsiteY12" fmla="*/ 395140 h 539729"/>
                <a:gd name="connsiteX13" fmla="*/ 485471 w 592379"/>
                <a:gd name="connsiteY13" fmla="*/ 308386 h 539729"/>
                <a:gd name="connsiteX14" fmla="*/ 443408 w 592379"/>
                <a:gd name="connsiteY14" fmla="*/ 228205 h 539729"/>
                <a:gd name="connsiteX15" fmla="*/ 296190 w 592379"/>
                <a:gd name="connsiteY15" fmla="*/ 182199 h 539729"/>
                <a:gd name="connsiteX16" fmla="*/ 93984 w 592379"/>
                <a:gd name="connsiteY16" fmla="*/ 101360 h 539729"/>
                <a:gd name="connsiteX17" fmla="*/ 45541 w 592379"/>
                <a:gd name="connsiteY17" fmla="*/ 38020 h 539729"/>
                <a:gd name="connsiteX18" fmla="*/ 33771 w 592379"/>
                <a:gd name="connsiteY18" fmla="*/ 0 h 53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92379" h="539729">
                  <a:moveTo>
                    <a:pt x="33771" y="0"/>
                  </a:moveTo>
                  <a:lnTo>
                    <a:pt x="84288" y="18490"/>
                  </a:lnTo>
                  <a:cubicBezTo>
                    <a:pt x="245373" y="86623"/>
                    <a:pt x="398449" y="169984"/>
                    <a:pt x="541710" y="266770"/>
                  </a:cubicBezTo>
                  <a:lnTo>
                    <a:pt x="592068" y="304427"/>
                  </a:lnTo>
                  <a:lnTo>
                    <a:pt x="592379" y="308386"/>
                  </a:lnTo>
                  <a:cubicBezTo>
                    <a:pt x="592088" y="377066"/>
                    <a:pt x="566821" y="432492"/>
                    <a:pt x="516580" y="474664"/>
                  </a:cubicBezTo>
                  <a:cubicBezTo>
                    <a:pt x="466338" y="516836"/>
                    <a:pt x="392875" y="538524"/>
                    <a:pt x="296190" y="539729"/>
                  </a:cubicBezTo>
                  <a:cubicBezTo>
                    <a:pt x="208378" y="538524"/>
                    <a:pt x="138200" y="516836"/>
                    <a:pt x="85659" y="474664"/>
                  </a:cubicBezTo>
                  <a:cubicBezTo>
                    <a:pt x="33118" y="432492"/>
                    <a:pt x="4565" y="377066"/>
                    <a:pt x="0" y="308386"/>
                  </a:cubicBezTo>
                  <a:lnTo>
                    <a:pt x="106909" y="308386"/>
                  </a:lnTo>
                  <a:cubicBezTo>
                    <a:pt x="113153" y="341795"/>
                    <a:pt x="133527" y="370056"/>
                    <a:pt x="168031" y="393168"/>
                  </a:cubicBezTo>
                  <a:cubicBezTo>
                    <a:pt x="202535" y="416281"/>
                    <a:pt x="245255" y="428330"/>
                    <a:pt x="296190" y="429316"/>
                  </a:cubicBezTo>
                  <a:cubicBezTo>
                    <a:pt x="353916" y="428658"/>
                    <a:pt x="399703" y="417266"/>
                    <a:pt x="433550" y="395140"/>
                  </a:cubicBezTo>
                  <a:cubicBezTo>
                    <a:pt x="467397" y="373013"/>
                    <a:pt x="484704" y="344095"/>
                    <a:pt x="485471" y="308386"/>
                  </a:cubicBezTo>
                  <a:cubicBezTo>
                    <a:pt x="486347" y="272677"/>
                    <a:pt x="472326" y="245950"/>
                    <a:pt x="443408" y="228205"/>
                  </a:cubicBezTo>
                  <a:cubicBezTo>
                    <a:pt x="414490" y="210460"/>
                    <a:pt x="365418" y="195124"/>
                    <a:pt x="296190" y="182199"/>
                  </a:cubicBezTo>
                  <a:cubicBezTo>
                    <a:pt x="204580" y="164344"/>
                    <a:pt x="137178" y="137398"/>
                    <a:pt x="93984" y="101360"/>
                  </a:cubicBezTo>
                  <a:cubicBezTo>
                    <a:pt x="72387" y="83341"/>
                    <a:pt x="56239" y="62228"/>
                    <a:pt x="45541" y="38020"/>
                  </a:cubicBezTo>
                  <a:lnTo>
                    <a:pt x="3377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8" name="Freeform: Shape 557"/>
            <p:cNvSpPr/>
            <p:nvPr/>
          </p:nvSpPr>
          <p:spPr>
            <a:xfrm>
              <a:off x="4629036" y="3474493"/>
              <a:ext cx="117424" cy="336574"/>
            </a:xfrm>
            <a:custGeom>
              <a:avLst/>
              <a:gdLst>
                <a:gd name="connsiteX0" fmla="*/ 117424 w 117424"/>
                <a:gd name="connsiteY0" fmla="*/ 0 h 336574"/>
                <a:gd name="connsiteX1" fmla="*/ 117424 w 117424"/>
                <a:gd name="connsiteY1" fmla="*/ 336574 h 336574"/>
                <a:gd name="connsiteX2" fmla="*/ 0 w 117424"/>
                <a:gd name="connsiteY2" fmla="*/ 336574 h 336574"/>
                <a:gd name="connsiteX3" fmla="*/ 0 w 117424"/>
                <a:gd name="connsiteY3" fmla="*/ 71337 h 336574"/>
                <a:gd name="connsiteX4" fmla="*/ 117424 w 117424"/>
                <a:gd name="connsiteY4" fmla="*/ 0 h 33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24" h="336574">
                  <a:moveTo>
                    <a:pt x="117424" y="0"/>
                  </a:moveTo>
                  <a:lnTo>
                    <a:pt x="117424" y="336574"/>
                  </a:lnTo>
                  <a:lnTo>
                    <a:pt x="0" y="336574"/>
                  </a:lnTo>
                  <a:lnTo>
                    <a:pt x="0" y="71337"/>
                  </a:lnTo>
                  <a:lnTo>
                    <a:pt x="117424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3" name="Freeform: Shape 192"/>
            <p:cNvSpPr/>
            <p:nvPr/>
          </p:nvSpPr>
          <p:spPr>
            <a:xfrm>
              <a:off x="8106718" y="3027655"/>
              <a:ext cx="555813" cy="453923"/>
            </a:xfrm>
            <a:custGeom>
              <a:avLst/>
              <a:gdLst>
                <a:gd name="connsiteX0" fmla="*/ 156221 w 555813"/>
                <a:gd name="connsiteY0" fmla="*/ 0 h 453923"/>
                <a:gd name="connsiteX1" fmla="*/ 357185 w 555813"/>
                <a:gd name="connsiteY1" fmla="*/ 54915 h 453923"/>
                <a:gd name="connsiteX2" fmla="*/ 500898 w 555813"/>
                <a:gd name="connsiteY2" fmla="*/ 198628 h 453923"/>
                <a:gd name="connsiteX3" fmla="*/ 555813 w 555813"/>
                <a:gd name="connsiteY3" fmla="*/ 399593 h 453923"/>
                <a:gd name="connsiteX4" fmla="*/ 555813 w 555813"/>
                <a:gd name="connsiteY4" fmla="*/ 453923 h 453923"/>
                <a:gd name="connsiteX5" fmla="*/ 473555 w 555813"/>
                <a:gd name="connsiteY5" fmla="*/ 453923 h 453923"/>
                <a:gd name="connsiteX6" fmla="*/ 401493 w 555813"/>
                <a:gd name="connsiteY6" fmla="*/ 374635 h 453923"/>
                <a:gd name="connsiteX7" fmla="*/ 365318 w 555813"/>
                <a:gd name="connsiteY7" fmla="*/ 341757 h 453923"/>
                <a:gd name="connsiteX8" fmla="*/ 427873 w 555813"/>
                <a:gd name="connsiteY8" fmla="*/ 341757 h 453923"/>
                <a:gd name="connsiteX9" fmla="*/ 332794 w 555813"/>
                <a:gd name="connsiteY9" fmla="*/ 180737 h 453923"/>
                <a:gd name="connsiteX10" fmla="*/ 156221 w 555813"/>
                <a:gd name="connsiteY10" fmla="*/ 115672 h 453923"/>
                <a:gd name="connsiteX11" fmla="*/ 112385 w 555813"/>
                <a:gd name="connsiteY11" fmla="*/ 119926 h 453923"/>
                <a:gd name="connsiteX12" fmla="*/ 0 w 555813"/>
                <a:gd name="connsiteY12" fmla="*/ 35886 h 453923"/>
                <a:gd name="connsiteX13" fmla="*/ 50553 w 555813"/>
                <a:gd name="connsiteY13" fmla="*/ 14386 h 453923"/>
                <a:gd name="connsiteX14" fmla="*/ 156221 w 555813"/>
                <a:gd name="connsiteY14" fmla="*/ 0 h 45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5813" h="453923">
                  <a:moveTo>
                    <a:pt x="156221" y="0"/>
                  </a:moveTo>
                  <a:cubicBezTo>
                    <a:pt x="230122" y="876"/>
                    <a:pt x="297110" y="19181"/>
                    <a:pt x="357185" y="54915"/>
                  </a:cubicBezTo>
                  <a:cubicBezTo>
                    <a:pt x="417260" y="90648"/>
                    <a:pt x="465164" y="138553"/>
                    <a:pt x="500898" y="198628"/>
                  </a:cubicBezTo>
                  <a:cubicBezTo>
                    <a:pt x="536632" y="258703"/>
                    <a:pt x="554936" y="325691"/>
                    <a:pt x="555813" y="399593"/>
                  </a:cubicBezTo>
                  <a:lnTo>
                    <a:pt x="555813" y="453923"/>
                  </a:lnTo>
                  <a:lnTo>
                    <a:pt x="473555" y="453923"/>
                  </a:lnTo>
                  <a:lnTo>
                    <a:pt x="401493" y="374635"/>
                  </a:lnTo>
                  <a:lnTo>
                    <a:pt x="365318" y="341757"/>
                  </a:lnTo>
                  <a:lnTo>
                    <a:pt x="427873" y="341757"/>
                  </a:lnTo>
                  <a:cubicBezTo>
                    <a:pt x="413487" y="276363"/>
                    <a:pt x="381794" y="222690"/>
                    <a:pt x="332794" y="180737"/>
                  </a:cubicBezTo>
                  <a:cubicBezTo>
                    <a:pt x="283795" y="138784"/>
                    <a:pt x="224937" y="117096"/>
                    <a:pt x="156221" y="115672"/>
                  </a:cubicBezTo>
                  <a:lnTo>
                    <a:pt x="112385" y="119926"/>
                  </a:lnTo>
                  <a:lnTo>
                    <a:pt x="0" y="35886"/>
                  </a:lnTo>
                  <a:lnTo>
                    <a:pt x="50553" y="14386"/>
                  </a:lnTo>
                  <a:cubicBezTo>
                    <a:pt x="84048" y="5233"/>
                    <a:pt x="119270" y="438"/>
                    <a:pt x="15622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2" name="Freeform: Shape 571"/>
            <p:cNvSpPr/>
            <p:nvPr/>
          </p:nvSpPr>
          <p:spPr>
            <a:xfrm>
              <a:off x="4629037" y="3027655"/>
              <a:ext cx="378561" cy="518175"/>
            </a:xfrm>
            <a:custGeom>
              <a:avLst/>
              <a:gdLst>
                <a:gd name="connsiteX0" fmla="*/ 378561 w 378561"/>
                <a:gd name="connsiteY0" fmla="*/ 0 h 518175"/>
                <a:gd name="connsiteX1" fmla="*/ 378561 w 378561"/>
                <a:gd name="connsiteY1" fmla="*/ 115672 h 518175"/>
                <a:gd name="connsiteX2" fmla="*/ 196729 w 378561"/>
                <a:gd name="connsiteY2" fmla="*/ 177451 h 518175"/>
                <a:gd name="connsiteX3" fmla="*/ 117424 w 378561"/>
                <a:gd name="connsiteY3" fmla="*/ 357530 h 518175"/>
                <a:gd name="connsiteX4" fmla="*/ 117424 w 378561"/>
                <a:gd name="connsiteY4" fmla="*/ 446838 h 518175"/>
                <a:gd name="connsiteX5" fmla="*/ 0 w 378561"/>
                <a:gd name="connsiteY5" fmla="*/ 518175 h 518175"/>
                <a:gd name="connsiteX6" fmla="*/ 0 w 378561"/>
                <a:gd name="connsiteY6" fmla="*/ 88218 h 518175"/>
                <a:gd name="connsiteX7" fmla="*/ 39213 w 378561"/>
                <a:gd name="connsiteY7" fmla="*/ 64396 h 518175"/>
                <a:gd name="connsiteX8" fmla="*/ 117424 w 378561"/>
                <a:gd name="connsiteY8" fmla="*/ 26720 h 518175"/>
                <a:gd name="connsiteX9" fmla="*/ 117424 w 378561"/>
                <a:gd name="connsiteY9" fmla="*/ 117424 h 518175"/>
                <a:gd name="connsiteX10" fmla="*/ 231562 w 378561"/>
                <a:gd name="connsiteY10" fmla="*/ 31766 h 518175"/>
                <a:gd name="connsiteX11" fmla="*/ 378561 w 378561"/>
                <a:gd name="connsiteY11" fmla="*/ 0 h 51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561" h="518175">
                  <a:moveTo>
                    <a:pt x="378561" y="0"/>
                  </a:moveTo>
                  <a:lnTo>
                    <a:pt x="378561" y="115672"/>
                  </a:lnTo>
                  <a:cubicBezTo>
                    <a:pt x="307873" y="115891"/>
                    <a:pt x="247262" y="136484"/>
                    <a:pt x="196729" y="177451"/>
                  </a:cubicBezTo>
                  <a:cubicBezTo>
                    <a:pt x="146196" y="218418"/>
                    <a:pt x="119761" y="278444"/>
                    <a:pt x="117424" y="357530"/>
                  </a:cubicBezTo>
                  <a:lnTo>
                    <a:pt x="117424" y="446838"/>
                  </a:lnTo>
                  <a:lnTo>
                    <a:pt x="0" y="518175"/>
                  </a:lnTo>
                  <a:lnTo>
                    <a:pt x="0" y="88218"/>
                  </a:lnTo>
                  <a:lnTo>
                    <a:pt x="39213" y="64396"/>
                  </a:lnTo>
                  <a:lnTo>
                    <a:pt x="117424" y="26720"/>
                  </a:lnTo>
                  <a:lnTo>
                    <a:pt x="117424" y="117424"/>
                  </a:lnTo>
                  <a:cubicBezTo>
                    <a:pt x="149226" y="81094"/>
                    <a:pt x="187272" y="52541"/>
                    <a:pt x="231562" y="31766"/>
                  </a:cubicBezTo>
                  <a:cubicBezTo>
                    <a:pt x="275852" y="10990"/>
                    <a:pt x="324852" y="402"/>
                    <a:pt x="378561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1" name="Freeform: Shape 570"/>
            <p:cNvSpPr/>
            <p:nvPr/>
          </p:nvSpPr>
          <p:spPr>
            <a:xfrm>
              <a:off x="5188431" y="3027655"/>
              <a:ext cx="601251" cy="234380"/>
            </a:xfrm>
            <a:custGeom>
              <a:avLst/>
              <a:gdLst>
                <a:gd name="connsiteX0" fmla="*/ 359883 w 601251"/>
                <a:gd name="connsiteY0" fmla="*/ 0 h 234380"/>
                <a:gd name="connsiteX1" fmla="*/ 560847 w 601251"/>
                <a:gd name="connsiteY1" fmla="*/ 54915 h 234380"/>
                <a:gd name="connsiteX2" fmla="*/ 601251 w 601251"/>
                <a:gd name="connsiteY2" fmla="*/ 86210 h 234380"/>
                <a:gd name="connsiteX3" fmla="*/ 396023 w 601251"/>
                <a:gd name="connsiteY3" fmla="*/ 117531 h 234380"/>
                <a:gd name="connsiteX4" fmla="*/ 390119 w 601251"/>
                <a:gd name="connsiteY4" fmla="*/ 119049 h 234380"/>
                <a:gd name="connsiteX5" fmla="*/ 359883 w 601251"/>
                <a:gd name="connsiteY5" fmla="*/ 115672 h 234380"/>
                <a:gd name="connsiteX6" fmla="*/ 204223 w 601251"/>
                <a:gd name="connsiteY6" fmla="*/ 163793 h 234380"/>
                <a:gd name="connsiteX7" fmla="*/ 199122 w 601251"/>
                <a:gd name="connsiteY7" fmla="*/ 168160 h 234380"/>
                <a:gd name="connsiteX8" fmla="*/ 137954 w 601251"/>
                <a:gd name="connsiteY8" fmla="*/ 183888 h 234380"/>
                <a:gd name="connsiteX9" fmla="*/ 0 w 601251"/>
                <a:gd name="connsiteY9" fmla="*/ 234380 h 234380"/>
                <a:gd name="connsiteX10" fmla="*/ 15204 w 601251"/>
                <a:gd name="connsiteY10" fmla="*/ 198628 h 234380"/>
                <a:gd name="connsiteX11" fmla="*/ 158918 w 601251"/>
                <a:gd name="connsiteY11" fmla="*/ 54915 h 234380"/>
                <a:gd name="connsiteX12" fmla="*/ 359883 w 601251"/>
                <a:gd name="connsiteY12" fmla="*/ 0 h 23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251" h="234380">
                  <a:moveTo>
                    <a:pt x="359883" y="0"/>
                  </a:moveTo>
                  <a:cubicBezTo>
                    <a:pt x="433784" y="876"/>
                    <a:pt x="500772" y="19181"/>
                    <a:pt x="560847" y="54915"/>
                  </a:cubicBezTo>
                  <a:lnTo>
                    <a:pt x="601251" y="86210"/>
                  </a:lnTo>
                  <a:lnTo>
                    <a:pt x="396023" y="117531"/>
                  </a:lnTo>
                  <a:lnTo>
                    <a:pt x="390119" y="119049"/>
                  </a:lnTo>
                  <a:lnTo>
                    <a:pt x="359883" y="115672"/>
                  </a:lnTo>
                  <a:cubicBezTo>
                    <a:pt x="300048" y="117233"/>
                    <a:pt x="248161" y="133273"/>
                    <a:pt x="204223" y="163793"/>
                  </a:cubicBezTo>
                  <a:lnTo>
                    <a:pt x="199122" y="168160"/>
                  </a:lnTo>
                  <a:lnTo>
                    <a:pt x="137954" y="183888"/>
                  </a:lnTo>
                  <a:lnTo>
                    <a:pt x="0" y="234380"/>
                  </a:lnTo>
                  <a:lnTo>
                    <a:pt x="15204" y="198628"/>
                  </a:lnTo>
                  <a:cubicBezTo>
                    <a:pt x="50938" y="138553"/>
                    <a:pt x="98843" y="90648"/>
                    <a:pt x="158918" y="54915"/>
                  </a:cubicBezTo>
                  <a:cubicBezTo>
                    <a:pt x="218993" y="19181"/>
                    <a:pt x="285981" y="876"/>
                    <a:pt x="359883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0" name="Freeform: Shape 569"/>
            <p:cNvSpPr/>
            <p:nvPr/>
          </p:nvSpPr>
          <p:spPr>
            <a:xfrm>
              <a:off x="7120846" y="3027655"/>
              <a:ext cx="562279" cy="560378"/>
            </a:xfrm>
            <a:custGeom>
              <a:avLst/>
              <a:gdLst>
                <a:gd name="connsiteX0" fmla="*/ 266401 w 562279"/>
                <a:gd name="connsiteY0" fmla="*/ 0 h 560378"/>
                <a:gd name="connsiteX1" fmla="*/ 359247 w 562279"/>
                <a:gd name="connsiteY1" fmla="*/ 13344 h 560378"/>
                <a:gd name="connsiteX2" fmla="*/ 424970 w 562279"/>
                <a:gd name="connsiteY2" fmla="*/ 45004 h 560378"/>
                <a:gd name="connsiteX3" fmla="*/ 454216 w 562279"/>
                <a:gd name="connsiteY3" fmla="*/ 59092 h 560378"/>
                <a:gd name="connsiteX4" fmla="*/ 507439 w 562279"/>
                <a:gd name="connsiteY4" fmla="*/ 120519 h 560378"/>
                <a:gd name="connsiteX5" fmla="*/ 532796 w 562279"/>
                <a:gd name="connsiteY5" fmla="*/ 201549 h 560378"/>
                <a:gd name="connsiteX6" fmla="*/ 425887 w 562279"/>
                <a:gd name="connsiteY6" fmla="*/ 201549 h 560378"/>
                <a:gd name="connsiteX7" fmla="*/ 376377 w 562279"/>
                <a:gd name="connsiteY7" fmla="*/ 136265 h 560378"/>
                <a:gd name="connsiteX8" fmla="*/ 266401 w 562279"/>
                <a:gd name="connsiteY8" fmla="*/ 110414 h 560378"/>
                <a:gd name="connsiteX9" fmla="*/ 152701 w 562279"/>
                <a:gd name="connsiteY9" fmla="*/ 139551 h 560378"/>
                <a:gd name="connsiteX10" fmla="*/ 108667 w 562279"/>
                <a:gd name="connsiteY10" fmla="*/ 212065 h 560378"/>
                <a:gd name="connsiteX11" fmla="*/ 149853 w 562279"/>
                <a:gd name="connsiteY11" fmla="*/ 282388 h 560378"/>
                <a:gd name="connsiteX12" fmla="*/ 285679 w 562279"/>
                <a:gd name="connsiteY12" fmla="*/ 327736 h 560378"/>
                <a:gd name="connsiteX13" fmla="*/ 498401 w 562279"/>
                <a:gd name="connsiteY13" fmla="*/ 413176 h 560378"/>
                <a:gd name="connsiteX14" fmla="*/ 559051 w 562279"/>
                <a:gd name="connsiteY14" fmla="*/ 519276 h 560378"/>
                <a:gd name="connsiteX15" fmla="*/ 562279 w 562279"/>
                <a:gd name="connsiteY15" fmla="*/ 560378 h 560378"/>
                <a:gd name="connsiteX16" fmla="*/ 511921 w 562279"/>
                <a:gd name="connsiteY16" fmla="*/ 522721 h 560378"/>
                <a:gd name="connsiteX17" fmla="*/ 54499 w 562279"/>
                <a:gd name="connsiteY17" fmla="*/ 274441 h 560378"/>
                <a:gd name="connsiteX18" fmla="*/ 3982 w 562279"/>
                <a:gd name="connsiteY18" fmla="*/ 255951 h 560378"/>
                <a:gd name="connsiteX19" fmla="*/ 3792 w 562279"/>
                <a:gd name="connsiteY19" fmla="*/ 255339 h 560378"/>
                <a:gd name="connsiteX20" fmla="*/ 6 w 562279"/>
                <a:gd name="connsiteY20" fmla="*/ 212065 h 560378"/>
                <a:gd name="connsiteX21" fmla="*/ 67481 w 562279"/>
                <a:gd name="connsiteY21" fmla="*/ 61998 h 560378"/>
                <a:gd name="connsiteX22" fmla="*/ 266401 w 562279"/>
                <a:gd name="connsiteY22" fmla="*/ 0 h 560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2279" h="560378">
                  <a:moveTo>
                    <a:pt x="266401" y="0"/>
                  </a:moveTo>
                  <a:lnTo>
                    <a:pt x="359247" y="13344"/>
                  </a:lnTo>
                  <a:lnTo>
                    <a:pt x="424970" y="45004"/>
                  </a:lnTo>
                  <a:lnTo>
                    <a:pt x="454216" y="59092"/>
                  </a:lnTo>
                  <a:lnTo>
                    <a:pt x="507439" y="120519"/>
                  </a:lnTo>
                  <a:cubicBezTo>
                    <a:pt x="520875" y="144654"/>
                    <a:pt x="529328" y="171664"/>
                    <a:pt x="532796" y="201549"/>
                  </a:cubicBezTo>
                  <a:lnTo>
                    <a:pt x="425887" y="201549"/>
                  </a:lnTo>
                  <a:cubicBezTo>
                    <a:pt x="420338" y="174749"/>
                    <a:pt x="403834" y="152987"/>
                    <a:pt x="376377" y="136265"/>
                  </a:cubicBezTo>
                  <a:cubicBezTo>
                    <a:pt x="348919" y="119542"/>
                    <a:pt x="312261" y="110925"/>
                    <a:pt x="266401" y="110414"/>
                  </a:cubicBezTo>
                  <a:cubicBezTo>
                    <a:pt x="219190" y="111035"/>
                    <a:pt x="181290" y="120747"/>
                    <a:pt x="152701" y="139551"/>
                  </a:cubicBezTo>
                  <a:cubicBezTo>
                    <a:pt x="124112" y="158355"/>
                    <a:pt x="109434" y="182526"/>
                    <a:pt x="108667" y="212065"/>
                  </a:cubicBezTo>
                  <a:cubicBezTo>
                    <a:pt x="108156" y="240654"/>
                    <a:pt x="121885" y="264095"/>
                    <a:pt x="149853" y="282388"/>
                  </a:cubicBezTo>
                  <a:cubicBezTo>
                    <a:pt x="177822" y="300680"/>
                    <a:pt x="223097" y="315797"/>
                    <a:pt x="285679" y="327736"/>
                  </a:cubicBezTo>
                  <a:cubicBezTo>
                    <a:pt x="383862" y="347234"/>
                    <a:pt x="454769" y="375714"/>
                    <a:pt x="498401" y="413176"/>
                  </a:cubicBezTo>
                  <a:cubicBezTo>
                    <a:pt x="531126" y="441272"/>
                    <a:pt x="551342" y="476639"/>
                    <a:pt x="559051" y="519276"/>
                  </a:cubicBezTo>
                  <a:lnTo>
                    <a:pt x="562279" y="560378"/>
                  </a:lnTo>
                  <a:lnTo>
                    <a:pt x="511921" y="522721"/>
                  </a:lnTo>
                  <a:cubicBezTo>
                    <a:pt x="368660" y="425935"/>
                    <a:pt x="215584" y="342574"/>
                    <a:pt x="54499" y="274441"/>
                  </a:cubicBezTo>
                  <a:lnTo>
                    <a:pt x="3982" y="255951"/>
                  </a:lnTo>
                  <a:lnTo>
                    <a:pt x="3792" y="255339"/>
                  </a:lnTo>
                  <a:cubicBezTo>
                    <a:pt x="1168" y="241688"/>
                    <a:pt x="-94" y="227263"/>
                    <a:pt x="6" y="212065"/>
                  </a:cubicBezTo>
                  <a:cubicBezTo>
                    <a:pt x="152" y="151855"/>
                    <a:pt x="22643" y="101833"/>
                    <a:pt x="67481" y="61998"/>
                  </a:cubicBezTo>
                  <a:cubicBezTo>
                    <a:pt x="112319" y="22163"/>
                    <a:pt x="178625" y="1497"/>
                    <a:pt x="266401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9" name="Freeform: Shape 568"/>
            <p:cNvSpPr/>
            <p:nvPr/>
          </p:nvSpPr>
          <p:spPr>
            <a:xfrm>
              <a:off x="6164085" y="3039923"/>
              <a:ext cx="117424" cy="58348"/>
            </a:xfrm>
            <a:custGeom>
              <a:avLst/>
              <a:gdLst>
                <a:gd name="connsiteX0" fmla="*/ 0 w 117424"/>
                <a:gd name="connsiteY0" fmla="*/ 0 h 58348"/>
                <a:gd name="connsiteX1" fmla="*/ 117424 w 117424"/>
                <a:gd name="connsiteY1" fmla="*/ 0 h 58348"/>
                <a:gd name="connsiteX2" fmla="*/ 117424 w 117424"/>
                <a:gd name="connsiteY2" fmla="*/ 58348 h 58348"/>
                <a:gd name="connsiteX3" fmla="*/ 0 w 117424"/>
                <a:gd name="connsiteY3" fmla="*/ 52419 h 58348"/>
                <a:gd name="connsiteX4" fmla="*/ 0 w 117424"/>
                <a:gd name="connsiteY4" fmla="*/ 0 h 5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24" h="58348">
                  <a:moveTo>
                    <a:pt x="0" y="0"/>
                  </a:moveTo>
                  <a:lnTo>
                    <a:pt x="117424" y="0"/>
                  </a:lnTo>
                  <a:lnTo>
                    <a:pt x="117424" y="58348"/>
                  </a:lnTo>
                  <a:lnTo>
                    <a:pt x="0" y="524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8" name="Freeform: Shape 567"/>
            <p:cNvSpPr/>
            <p:nvPr/>
          </p:nvSpPr>
          <p:spPr>
            <a:xfrm>
              <a:off x="6731927" y="3039923"/>
              <a:ext cx="117424" cy="151414"/>
            </a:xfrm>
            <a:custGeom>
              <a:avLst/>
              <a:gdLst>
                <a:gd name="connsiteX0" fmla="*/ 0 w 117424"/>
                <a:gd name="connsiteY0" fmla="*/ 0 h 151414"/>
                <a:gd name="connsiteX1" fmla="*/ 117424 w 117424"/>
                <a:gd name="connsiteY1" fmla="*/ 0 h 151414"/>
                <a:gd name="connsiteX2" fmla="*/ 117424 w 117424"/>
                <a:gd name="connsiteY2" fmla="*/ 151414 h 151414"/>
                <a:gd name="connsiteX3" fmla="*/ 0 w 117424"/>
                <a:gd name="connsiteY3" fmla="*/ 121221 h 151414"/>
                <a:gd name="connsiteX4" fmla="*/ 0 w 117424"/>
                <a:gd name="connsiteY4" fmla="*/ 0 h 15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24" h="151414">
                  <a:moveTo>
                    <a:pt x="0" y="0"/>
                  </a:moveTo>
                  <a:lnTo>
                    <a:pt x="117424" y="0"/>
                  </a:lnTo>
                  <a:lnTo>
                    <a:pt x="117424" y="151414"/>
                  </a:lnTo>
                  <a:lnTo>
                    <a:pt x="0" y="12122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9" name="Freeform: Shape 188"/>
            <p:cNvSpPr/>
            <p:nvPr/>
          </p:nvSpPr>
          <p:spPr>
            <a:xfrm>
              <a:off x="7863346" y="3286050"/>
              <a:ext cx="578521" cy="544296"/>
            </a:xfrm>
            <a:custGeom>
              <a:avLst/>
              <a:gdLst>
                <a:gd name="connsiteX0" fmla="*/ 29496 w 578521"/>
                <a:gd name="connsiteY0" fmla="*/ 0 h 544296"/>
                <a:gd name="connsiteX1" fmla="*/ 130849 w 578521"/>
                <a:gd name="connsiteY1" fmla="*/ 75791 h 544296"/>
                <a:gd name="connsiteX2" fmla="*/ 127940 w 578521"/>
                <a:gd name="connsiteY2" fmla="*/ 83362 h 544296"/>
                <a:gd name="connsiteX3" fmla="*/ 140974 w 578521"/>
                <a:gd name="connsiteY3" fmla="*/ 83362 h 544296"/>
                <a:gd name="connsiteX4" fmla="*/ 210704 w 578521"/>
                <a:gd name="connsiteY4" fmla="*/ 135506 h 544296"/>
                <a:gd name="connsiteX5" fmla="*/ 276745 w 578521"/>
                <a:gd name="connsiteY5" fmla="*/ 195528 h 544296"/>
                <a:gd name="connsiteX6" fmla="*/ 127940 w 578521"/>
                <a:gd name="connsiteY6" fmla="*/ 195528 h 544296"/>
                <a:gd name="connsiteX7" fmla="*/ 221704 w 578521"/>
                <a:gd name="connsiteY7" fmla="*/ 360054 h 544296"/>
                <a:gd name="connsiteX8" fmla="*/ 399593 w 578521"/>
                <a:gd name="connsiteY8" fmla="*/ 428624 h 544296"/>
                <a:gd name="connsiteX9" fmla="*/ 463809 w 578521"/>
                <a:gd name="connsiteY9" fmla="*/ 420792 h 544296"/>
                <a:gd name="connsiteX10" fmla="*/ 496512 w 578521"/>
                <a:gd name="connsiteY10" fmla="*/ 408368 h 544296"/>
                <a:gd name="connsiteX11" fmla="*/ 578521 w 578521"/>
                <a:gd name="connsiteY11" fmla="*/ 498602 h 544296"/>
                <a:gd name="connsiteX12" fmla="*/ 512416 w 578521"/>
                <a:gd name="connsiteY12" fmla="*/ 528248 h 544296"/>
                <a:gd name="connsiteX13" fmla="*/ 399593 w 578521"/>
                <a:gd name="connsiteY13" fmla="*/ 544296 h 544296"/>
                <a:gd name="connsiteX14" fmla="*/ 198628 w 578521"/>
                <a:gd name="connsiteY14" fmla="*/ 487693 h 544296"/>
                <a:gd name="connsiteX15" fmla="*/ 54914 w 578521"/>
                <a:gd name="connsiteY15" fmla="*/ 341513 h 544296"/>
                <a:gd name="connsiteX16" fmla="*/ 0 w 578521"/>
                <a:gd name="connsiteY16" fmla="*/ 141198 h 544296"/>
                <a:gd name="connsiteX17" fmla="*/ 14386 w 578521"/>
                <a:gd name="connsiteY17" fmla="*/ 35530 h 544296"/>
                <a:gd name="connsiteX18" fmla="*/ 29496 w 578521"/>
                <a:gd name="connsiteY18" fmla="*/ 0 h 54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8521" h="544296">
                  <a:moveTo>
                    <a:pt x="29496" y="0"/>
                  </a:moveTo>
                  <a:lnTo>
                    <a:pt x="130849" y="75791"/>
                  </a:lnTo>
                  <a:lnTo>
                    <a:pt x="127940" y="83362"/>
                  </a:lnTo>
                  <a:lnTo>
                    <a:pt x="140974" y="83362"/>
                  </a:lnTo>
                  <a:lnTo>
                    <a:pt x="210704" y="135506"/>
                  </a:lnTo>
                  <a:lnTo>
                    <a:pt x="276745" y="195528"/>
                  </a:lnTo>
                  <a:lnTo>
                    <a:pt x="127940" y="195528"/>
                  </a:lnTo>
                  <a:cubicBezTo>
                    <a:pt x="141449" y="261214"/>
                    <a:pt x="172704" y="316056"/>
                    <a:pt x="221704" y="360054"/>
                  </a:cubicBezTo>
                  <a:cubicBezTo>
                    <a:pt x="270703" y="404051"/>
                    <a:pt x="330000" y="426908"/>
                    <a:pt x="399593" y="428624"/>
                  </a:cubicBezTo>
                  <a:cubicBezTo>
                    <a:pt x="422066" y="428369"/>
                    <a:pt x="443471" y="425758"/>
                    <a:pt x="463809" y="420792"/>
                  </a:cubicBezTo>
                  <a:lnTo>
                    <a:pt x="496512" y="408368"/>
                  </a:lnTo>
                  <a:lnTo>
                    <a:pt x="578521" y="498602"/>
                  </a:lnTo>
                  <a:lnTo>
                    <a:pt x="512416" y="528248"/>
                  </a:lnTo>
                  <a:cubicBezTo>
                    <a:pt x="476780" y="538472"/>
                    <a:pt x="439173" y="543821"/>
                    <a:pt x="399593" y="544296"/>
                  </a:cubicBezTo>
                  <a:cubicBezTo>
                    <a:pt x="325691" y="543311"/>
                    <a:pt x="258703" y="524444"/>
                    <a:pt x="198628" y="487693"/>
                  </a:cubicBezTo>
                  <a:cubicBezTo>
                    <a:pt x="138552" y="450943"/>
                    <a:pt x="90648" y="402216"/>
                    <a:pt x="54914" y="341513"/>
                  </a:cubicBezTo>
                  <a:cubicBezTo>
                    <a:pt x="19181" y="280811"/>
                    <a:pt x="876" y="214039"/>
                    <a:pt x="0" y="141198"/>
                  </a:cubicBezTo>
                  <a:cubicBezTo>
                    <a:pt x="438" y="104247"/>
                    <a:pt x="5233" y="69025"/>
                    <a:pt x="14386" y="35530"/>
                  </a:cubicBezTo>
                  <a:lnTo>
                    <a:pt x="29496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8" name="Freeform: Shape 187"/>
            <p:cNvSpPr/>
            <p:nvPr/>
          </p:nvSpPr>
          <p:spPr>
            <a:xfrm>
              <a:off x="3795538" y="3304043"/>
              <a:ext cx="541880" cy="526303"/>
            </a:xfrm>
            <a:custGeom>
              <a:avLst/>
              <a:gdLst>
                <a:gd name="connsiteX0" fmla="*/ 541880 w 541880"/>
                <a:gd name="connsiteY0" fmla="*/ 0 h 526303"/>
                <a:gd name="connsiteX1" fmla="*/ 541880 w 541880"/>
                <a:gd name="connsiteY1" fmla="*/ 510529 h 526303"/>
                <a:gd name="connsiteX2" fmla="*/ 424456 w 541880"/>
                <a:gd name="connsiteY2" fmla="*/ 510529 h 526303"/>
                <a:gd name="connsiteX3" fmla="*/ 424456 w 541880"/>
                <a:gd name="connsiteY3" fmla="*/ 384342 h 526303"/>
                <a:gd name="connsiteX4" fmla="*/ 296735 w 541880"/>
                <a:gd name="connsiteY4" fmla="*/ 487527 h 526303"/>
                <a:gd name="connsiteX5" fmla="*/ 133525 w 541880"/>
                <a:gd name="connsiteY5" fmla="*/ 526303 h 526303"/>
                <a:gd name="connsiteX6" fmla="*/ 27857 w 541880"/>
                <a:gd name="connsiteY6" fmla="*/ 511414 h 526303"/>
                <a:gd name="connsiteX7" fmla="*/ 0 w 541880"/>
                <a:gd name="connsiteY7" fmla="*/ 499220 h 526303"/>
                <a:gd name="connsiteX8" fmla="*/ 85348 w 541880"/>
                <a:gd name="connsiteY8" fmla="*/ 405314 h 526303"/>
                <a:gd name="connsiteX9" fmla="*/ 130019 w 541880"/>
                <a:gd name="connsiteY9" fmla="*/ 410631 h 526303"/>
                <a:gd name="connsiteX10" fmla="*/ 330911 w 541880"/>
                <a:gd name="connsiteY10" fmla="*/ 324097 h 526303"/>
                <a:gd name="connsiteX11" fmla="*/ 417446 w 541880"/>
                <a:gd name="connsiteY11" fmla="*/ 123205 h 526303"/>
                <a:gd name="connsiteX12" fmla="*/ 414180 w 541880"/>
                <a:gd name="connsiteY12" fmla="*/ 95493 h 526303"/>
                <a:gd name="connsiteX13" fmla="*/ 541880 w 541880"/>
                <a:gd name="connsiteY13" fmla="*/ 0 h 52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1880" h="526303">
                  <a:moveTo>
                    <a:pt x="541880" y="0"/>
                  </a:moveTo>
                  <a:lnTo>
                    <a:pt x="541880" y="510529"/>
                  </a:lnTo>
                  <a:lnTo>
                    <a:pt x="424456" y="510529"/>
                  </a:lnTo>
                  <a:lnTo>
                    <a:pt x="424456" y="384342"/>
                  </a:lnTo>
                  <a:cubicBezTo>
                    <a:pt x="389003" y="427829"/>
                    <a:pt x="346429" y="462223"/>
                    <a:pt x="296735" y="487527"/>
                  </a:cubicBezTo>
                  <a:cubicBezTo>
                    <a:pt x="247042" y="512830"/>
                    <a:pt x="192638" y="525755"/>
                    <a:pt x="133525" y="526303"/>
                  </a:cubicBezTo>
                  <a:cubicBezTo>
                    <a:pt x="96574" y="525811"/>
                    <a:pt x="61352" y="520848"/>
                    <a:pt x="27857" y="511414"/>
                  </a:cubicBezTo>
                  <a:lnTo>
                    <a:pt x="0" y="499220"/>
                  </a:lnTo>
                  <a:lnTo>
                    <a:pt x="85348" y="405314"/>
                  </a:lnTo>
                  <a:lnTo>
                    <a:pt x="130019" y="410631"/>
                  </a:lnTo>
                  <a:cubicBezTo>
                    <a:pt x="208704" y="408185"/>
                    <a:pt x="275668" y="379340"/>
                    <a:pt x="330911" y="324097"/>
                  </a:cubicBezTo>
                  <a:cubicBezTo>
                    <a:pt x="386155" y="268853"/>
                    <a:pt x="414999" y="201889"/>
                    <a:pt x="417446" y="123205"/>
                  </a:cubicBezTo>
                  <a:lnTo>
                    <a:pt x="414180" y="95493"/>
                  </a:lnTo>
                  <a:lnTo>
                    <a:pt x="54188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5455865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67932" y="133215"/>
            <a:ext cx="5178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АНАЛИЗ ПОДХОДОВ</a:t>
            </a:r>
            <a:endParaRPr lang="en-US" sz="3600" b="1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12013" y="877519"/>
            <a:ext cx="8343900" cy="84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ru-RU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Выбор шаблона проектирования напрямую влияет на концепцию разработки приложения. Такие факторы, как наличие человека, отвечающего за бэкенд, могут существенно облегчить / увеличить объём выполняемой работы для фронтенд – разработчика.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97420" y="3400371"/>
            <a:ext cx="2565400" cy="2136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ru-RU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Поначалу выбор пал на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MVC </a:t>
            </a:r>
            <a:r>
              <a:rPr lang="ru-RU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модель, но вскоре (методом длительного тестирования) выяснилось, что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MVVM </a:t>
            </a:r>
            <a:r>
              <a:rPr lang="ru-RU" sz="1400" b="1" dirty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выигрывает</a:t>
            </a:r>
            <a:r>
              <a:rPr lang="ru-RU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в случаях, когда в платформе, на которой ведётся разработка, есть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”</a:t>
            </a:r>
            <a:r>
              <a:rPr lang="ru-RU" sz="1400" b="1" dirty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связывание данных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”</a:t>
            </a:r>
            <a:r>
              <a:rPr lang="ru-RU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05106" y="2530566"/>
            <a:ext cx="2757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ЧТО ЛУЧШЕ?</a:t>
            </a:r>
            <a:endParaRPr lang="en-US" sz="2000" b="1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6" name="Rectangle: Rounded Corners 15"/>
          <p:cNvSpPr/>
          <p:nvPr/>
        </p:nvSpPr>
        <p:spPr>
          <a:xfrm flipV="1">
            <a:off x="5371198" y="3124272"/>
            <a:ext cx="1449603" cy="457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9AE296C-5869-8C85-793B-97E9A76B9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35" y="6259790"/>
            <a:ext cx="2565400" cy="3302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47F0DBC-9622-5ECC-A764-C603FE9785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92" r="13392"/>
          <a:stretch>
            <a:fillRect/>
          </a:stretch>
        </p:blipFill>
        <p:spPr>
          <a:xfrm>
            <a:off x="247370" y="3019444"/>
            <a:ext cx="4286089" cy="28518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49BA914-1323-4B92-03A9-A1E0060D0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4049" y="6263761"/>
            <a:ext cx="1409700" cy="4318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06FB0BAF-8525-3D7E-D2DB-8A0D908A188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6" r="3216"/>
          <a:stretch>
            <a:fillRect/>
          </a:stretch>
        </p:blipFill>
        <p:spPr>
          <a:xfrm>
            <a:off x="7978714" y="3017044"/>
            <a:ext cx="4002574" cy="28518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3" name="Rectangle 14">
            <a:extLst>
              <a:ext uri="{FF2B5EF4-FFF2-40B4-BE49-F238E27FC236}">
                <a16:creationId xmlns:a16="http://schemas.microsoft.com/office/drawing/2014/main" id="{B7089BE8-80F3-3AC1-8880-31103BA03C86}"/>
              </a:ext>
            </a:extLst>
          </p:cNvPr>
          <p:cNvSpPr/>
          <p:nvPr/>
        </p:nvSpPr>
        <p:spPr>
          <a:xfrm>
            <a:off x="4801263" y="6084662"/>
            <a:ext cx="2757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ИТОГ:</a:t>
            </a:r>
            <a:r>
              <a:rPr lang="en-US" sz="2000" b="1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   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LVVM</a:t>
            </a:r>
          </a:p>
        </p:txBody>
      </p:sp>
      <p:sp>
        <p:nvSpPr>
          <p:cNvPr id="34" name="Rectangle: Rounded Corners 15">
            <a:extLst>
              <a:ext uri="{FF2B5EF4-FFF2-40B4-BE49-F238E27FC236}">
                <a16:creationId xmlns:a16="http://schemas.microsoft.com/office/drawing/2014/main" id="{241AE4C1-7E19-BC29-4E3C-C66B111F327D}"/>
              </a:ext>
            </a:extLst>
          </p:cNvPr>
          <p:cNvSpPr/>
          <p:nvPr/>
        </p:nvSpPr>
        <p:spPr>
          <a:xfrm flipV="1">
            <a:off x="5391077" y="5794590"/>
            <a:ext cx="1449603" cy="457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16755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  <p:bldP spid="15" grpId="0"/>
      <p:bldP spid="16" grpId="0" animBg="1"/>
      <p:bldP spid="33" grpId="0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F9081104-542B-F331-D861-D41C632D863D}"/>
              </a:ext>
            </a:extLst>
          </p:cNvPr>
          <p:cNvSpPr/>
          <p:nvPr/>
        </p:nvSpPr>
        <p:spPr>
          <a:xfrm>
            <a:off x="765706" y="392406"/>
            <a:ext cx="4879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АНАЛИЗ АНАЛОГОВ</a:t>
            </a:r>
            <a:endParaRPr lang="en-US" sz="3600" b="1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B5544013-2A00-6749-EB65-BDB15CB03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920808"/>
              </p:ext>
            </p:extLst>
          </p:nvPr>
        </p:nvGraphicFramePr>
        <p:xfrm>
          <a:off x="887896" y="1563757"/>
          <a:ext cx="10217427" cy="425550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{3B4B98B0-60AC-42C2-AFA5-B58CD77FA1E5}</a:tableStyleId>
              </a:tblPr>
              <a:tblGrid>
                <a:gridCol w="2850467">
                  <a:extLst>
                    <a:ext uri="{9D8B030D-6E8A-4147-A177-3AD203B41FA5}">
                      <a16:colId xmlns:a16="http://schemas.microsoft.com/office/drawing/2014/main" val="257498878"/>
                    </a:ext>
                  </a:extLst>
                </a:gridCol>
                <a:gridCol w="1835232">
                  <a:extLst>
                    <a:ext uri="{9D8B030D-6E8A-4147-A177-3AD203B41FA5}">
                      <a16:colId xmlns:a16="http://schemas.microsoft.com/office/drawing/2014/main" val="666016441"/>
                    </a:ext>
                  </a:extLst>
                </a:gridCol>
                <a:gridCol w="1835232">
                  <a:extLst>
                    <a:ext uri="{9D8B030D-6E8A-4147-A177-3AD203B41FA5}">
                      <a16:colId xmlns:a16="http://schemas.microsoft.com/office/drawing/2014/main" val="2561716901"/>
                    </a:ext>
                  </a:extLst>
                </a:gridCol>
                <a:gridCol w="1650407">
                  <a:extLst>
                    <a:ext uri="{9D8B030D-6E8A-4147-A177-3AD203B41FA5}">
                      <a16:colId xmlns:a16="http://schemas.microsoft.com/office/drawing/2014/main" val="1384420559"/>
                    </a:ext>
                  </a:extLst>
                </a:gridCol>
                <a:gridCol w="2046089">
                  <a:extLst>
                    <a:ext uri="{9D8B030D-6E8A-4147-A177-3AD203B41FA5}">
                      <a16:colId xmlns:a16="http://schemas.microsoft.com/office/drawing/2014/main" val="3314304445"/>
                    </a:ext>
                  </a:extLst>
                </a:gridCol>
              </a:tblGrid>
              <a:tr h="484798"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Duolingo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Lingualeo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Words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Lama Learn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684645"/>
                  </a:ext>
                </a:extLst>
              </a:tr>
              <a:tr h="767598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Наличие открытого исходного кода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890584"/>
                  </a:ext>
                </a:extLst>
              </a:tr>
              <a:tr h="484798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Модульность программы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246999"/>
                  </a:ext>
                </a:extLst>
              </a:tr>
              <a:tr h="484798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Кроссплатформенность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657976"/>
                  </a:ext>
                </a:extLst>
              </a:tr>
              <a:tr h="484798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Бесплатная подписка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51050"/>
                  </a:ext>
                </a:extLst>
              </a:tr>
              <a:tr h="484798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Бесплатный пробный период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88444"/>
                  </a:ext>
                </a:extLst>
              </a:tr>
              <a:tr h="484798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Автономное использование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911876"/>
                  </a:ext>
                </a:extLst>
              </a:tr>
              <a:tr h="484798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Актуальность модели изучения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207031"/>
                  </a:ext>
                </a:extLst>
              </a:tr>
            </a:tbl>
          </a:graphicData>
        </a:graphic>
      </p:graphicFrame>
      <p:sp>
        <p:nvSpPr>
          <p:cNvPr id="7" name="Умножение 6">
            <a:extLst>
              <a:ext uri="{FF2B5EF4-FFF2-40B4-BE49-F238E27FC236}">
                <a16:creationId xmlns:a16="http://schemas.microsoft.com/office/drawing/2014/main" id="{43EB8D9A-5131-E562-0715-6AE3D175AFB0}"/>
              </a:ext>
            </a:extLst>
          </p:cNvPr>
          <p:cNvSpPr/>
          <p:nvPr/>
        </p:nvSpPr>
        <p:spPr>
          <a:xfrm>
            <a:off x="4382429" y="2152186"/>
            <a:ext cx="524107" cy="52410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множение 7">
            <a:extLst>
              <a:ext uri="{FF2B5EF4-FFF2-40B4-BE49-F238E27FC236}">
                <a16:creationId xmlns:a16="http://schemas.microsoft.com/office/drawing/2014/main" id="{85327A3F-7C52-A274-8968-CC391F387301}"/>
              </a:ext>
            </a:extLst>
          </p:cNvPr>
          <p:cNvSpPr/>
          <p:nvPr/>
        </p:nvSpPr>
        <p:spPr>
          <a:xfrm>
            <a:off x="6252117" y="2152186"/>
            <a:ext cx="524107" cy="52410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множение 8">
            <a:extLst>
              <a:ext uri="{FF2B5EF4-FFF2-40B4-BE49-F238E27FC236}">
                <a16:creationId xmlns:a16="http://schemas.microsoft.com/office/drawing/2014/main" id="{E1D9BFEB-D277-2ECF-824D-41A73415BB6D}"/>
              </a:ext>
            </a:extLst>
          </p:cNvPr>
          <p:cNvSpPr/>
          <p:nvPr/>
        </p:nvSpPr>
        <p:spPr>
          <a:xfrm>
            <a:off x="7943869" y="2152186"/>
            <a:ext cx="524107" cy="52410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оединитель 9">
            <a:extLst>
              <a:ext uri="{FF2B5EF4-FFF2-40B4-BE49-F238E27FC236}">
                <a16:creationId xmlns:a16="http://schemas.microsoft.com/office/drawing/2014/main" id="{6666F42E-81D0-5C62-4B13-17A4DFFDACFE}"/>
              </a:ext>
            </a:extLst>
          </p:cNvPr>
          <p:cNvSpPr/>
          <p:nvPr/>
        </p:nvSpPr>
        <p:spPr>
          <a:xfrm>
            <a:off x="9935737" y="2235820"/>
            <a:ext cx="356839" cy="356840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множение 10">
            <a:extLst>
              <a:ext uri="{FF2B5EF4-FFF2-40B4-BE49-F238E27FC236}">
                <a16:creationId xmlns:a16="http://schemas.microsoft.com/office/drawing/2014/main" id="{8AE444E5-81B9-E8B6-28B1-183C01EA67B7}"/>
              </a:ext>
            </a:extLst>
          </p:cNvPr>
          <p:cNvSpPr/>
          <p:nvPr/>
        </p:nvSpPr>
        <p:spPr>
          <a:xfrm>
            <a:off x="4389864" y="2784088"/>
            <a:ext cx="524107" cy="52410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множение 11">
            <a:extLst>
              <a:ext uri="{FF2B5EF4-FFF2-40B4-BE49-F238E27FC236}">
                <a16:creationId xmlns:a16="http://schemas.microsoft.com/office/drawing/2014/main" id="{ABBFD6A2-0D9D-C5AC-300D-26252A35723E}"/>
              </a:ext>
            </a:extLst>
          </p:cNvPr>
          <p:cNvSpPr/>
          <p:nvPr/>
        </p:nvSpPr>
        <p:spPr>
          <a:xfrm>
            <a:off x="6259552" y="2784088"/>
            <a:ext cx="524107" cy="52410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Умножение 12">
            <a:extLst>
              <a:ext uri="{FF2B5EF4-FFF2-40B4-BE49-F238E27FC236}">
                <a16:creationId xmlns:a16="http://schemas.microsoft.com/office/drawing/2014/main" id="{F0A078D3-2EC8-88F3-B21E-DEA19CAB9AA7}"/>
              </a:ext>
            </a:extLst>
          </p:cNvPr>
          <p:cNvSpPr/>
          <p:nvPr/>
        </p:nvSpPr>
        <p:spPr>
          <a:xfrm>
            <a:off x="7951304" y="2784088"/>
            <a:ext cx="524107" cy="52410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оединитель 13">
            <a:extLst>
              <a:ext uri="{FF2B5EF4-FFF2-40B4-BE49-F238E27FC236}">
                <a16:creationId xmlns:a16="http://schemas.microsoft.com/office/drawing/2014/main" id="{ECE74992-5B47-B77A-A323-F48CC2CC1DDF}"/>
              </a:ext>
            </a:extLst>
          </p:cNvPr>
          <p:cNvSpPr/>
          <p:nvPr/>
        </p:nvSpPr>
        <p:spPr>
          <a:xfrm>
            <a:off x="9943172" y="2867722"/>
            <a:ext cx="356839" cy="356840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оединитель 14">
            <a:extLst>
              <a:ext uri="{FF2B5EF4-FFF2-40B4-BE49-F238E27FC236}">
                <a16:creationId xmlns:a16="http://schemas.microsoft.com/office/drawing/2014/main" id="{41D5BAB9-8268-FD54-0982-95B27E6E8F9F}"/>
              </a:ext>
            </a:extLst>
          </p:cNvPr>
          <p:cNvSpPr/>
          <p:nvPr/>
        </p:nvSpPr>
        <p:spPr>
          <a:xfrm>
            <a:off x="4466062" y="3371385"/>
            <a:ext cx="356839" cy="356840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оединитель 15">
            <a:extLst>
              <a:ext uri="{FF2B5EF4-FFF2-40B4-BE49-F238E27FC236}">
                <a16:creationId xmlns:a16="http://schemas.microsoft.com/office/drawing/2014/main" id="{A1DB0969-2831-B8C2-7D64-A57035600B86}"/>
              </a:ext>
            </a:extLst>
          </p:cNvPr>
          <p:cNvSpPr/>
          <p:nvPr/>
        </p:nvSpPr>
        <p:spPr>
          <a:xfrm>
            <a:off x="6343185" y="3371385"/>
            <a:ext cx="356839" cy="356840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оединитель 16">
            <a:extLst>
              <a:ext uri="{FF2B5EF4-FFF2-40B4-BE49-F238E27FC236}">
                <a16:creationId xmlns:a16="http://schemas.microsoft.com/office/drawing/2014/main" id="{B67F591D-DFA3-0016-EA10-D79F06BF15A7}"/>
              </a:ext>
            </a:extLst>
          </p:cNvPr>
          <p:cNvSpPr/>
          <p:nvPr/>
        </p:nvSpPr>
        <p:spPr>
          <a:xfrm>
            <a:off x="8034937" y="3366724"/>
            <a:ext cx="356839" cy="356840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оединитель 17">
            <a:extLst>
              <a:ext uri="{FF2B5EF4-FFF2-40B4-BE49-F238E27FC236}">
                <a16:creationId xmlns:a16="http://schemas.microsoft.com/office/drawing/2014/main" id="{B4F8BD7F-C998-63A2-DE53-99217DD16056}"/>
              </a:ext>
            </a:extLst>
          </p:cNvPr>
          <p:cNvSpPr/>
          <p:nvPr/>
        </p:nvSpPr>
        <p:spPr>
          <a:xfrm>
            <a:off x="4466061" y="3843423"/>
            <a:ext cx="356839" cy="356840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Умножение 18">
            <a:extLst>
              <a:ext uri="{FF2B5EF4-FFF2-40B4-BE49-F238E27FC236}">
                <a16:creationId xmlns:a16="http://schemas.microsoft.com/office/drawing/2014/main" id="{95EA9B2C-F827-C0FA-02F0-938A2B05689B}"/>
              </a:ext>
            </a:extLst>
          </p:cNvPr>
          <p:cNvSpPr/>
          <p:nvPr/>
        </p:nvSpPr>
        <p:spPr>
          <a:xfrm>
            <a:off x="9852102" y="3283309"/>
            <a:ext cx="524107" cy="52410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оединитель 19">
            <a:extLst>
              <a:ext uri="{FF2B5EF4-FFF2-40B4-BE49-F238E27FC236}">
                <a16:creationId xmlns:a16="http://schemas.microsoft.com/office/drawing/2014/main" id="{8367A047-364A-BAF1-5024-BFC28BCBF1B4}"/>
              </a:ext>
            </a:extLst>
          </p:cNvPr>
          <p:cNvSpPr/>
          <p:nvPr/>
        </p:nvSpPr>
        <p:spPr>
          <a:xfrm>
            <a:off x="6343185" y="3843423"/>
            <a:ext cx="356839" cy="356840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оединитель 20">
            <a:extLst>
              <a:ext uri="{FF2B5EF4-FFF2-40B4-BE49-F238E27FC236}">
                <a16:creationId xmlns:a16="http://schemas.microsoft.com/office/drawing/2014/main" id="{C59E2D89-2FF1-8377-87BE-7009EC0E6A29}"/>
              </a:ext>
            </a:extLst>
          </p:cNvPr>
          <p:cNvSpPr/>
          <p:nvPr/>
        </p:nvSpPr>
        <p:spPr>
          <a:xfrm>
            <a:off x="9943172" y="3834458"/>
            <a:ext cx="356839" cy="356840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Умножение 21">
            <a:extLst>
              <a:ext uri="{FF2B5EF4-FFF2-40B4-BE49-F238E27FC236}">
                <a16:creationId xmlns:a16="http://schemas.microsoft.com/office/drawing/2014/main" id="{95F6422D-C10B-B02B-4FB1-11C6DA82DA88}"/>
              </a:ext>
            </a:extLst>
          </p:cNvPr>
          <p:cNvSpPr/>
          <p:nvPr/>
        </p:nvSpPr>
        <p:spPr>
          <a:xfrm>
            <a:off x="7974978" y="3777567"/>
            <a:ext cx="524107" cy="52410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оединитель 22">
            <a:extLst>
              <a:ext uri="{FF2B5EF4-FFF2-40B4-BE49-F238E27FC236}">
                <a16:creationId xmlns:a16="http://schemas.microsoft.com/office/drawing/2014/main" id="{919E8B24-A4C7-71D2-F4B6-9032090C4982}"/>
              </a:ext>
            </a:extLst>
          </p:cNvPr>
          <p:cNvSpPr/>
          <p:nvPr/>
        </p:nvSpPr>
        <p:spPr>
          <a:xfrm>
            <a:off x="4473495" y="4319208"/>
            <a:ext cx="356839" cy="356840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оединитель 23">
            <a:extLst>
              <a:ext uri="{FF2B5EF4-FFF2-40B4-BE49-F238E27FC236}">
                <a16:creationId xmlns:a16="http://schemas.microsoft.com/office/drawing/2014/main" id="{959E01E1-A5BA-4AA5-AB6D-BAF2403B471B}"/>
              </a:ext>
            </a:extLst>
          </p:cNvPr>
          <p:cNvSpPr/>
          <p:nvPr/>
        </p:nvSpPr>
        <p:spPr>
          <a:xfrm>
            <a:off x="6350619" y="4319208"/>
            <a:ext cx="356839" cy="356840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оединитель 24">
            <a:extLst>
              <a:ext uri="{FF2B5EF4-FFF2-40B4-BE49-F238E27FC236}">
                <a16:creationId xmlns:a16="http://schemas.microsoft.com/office/drawing/2014/main" id="{0DF820FA-6C3E-7567-C2AE-F57859BE556D}"/>
              </a:ext>
            </a:extLst>
          </p:cNvPr>
          <p:cNvSpPr/>
          <p:nvPr/>
        </p:nvSpPr>
        <p:spPr>
          <a:xfrm>
            <a:off x="9950606" y="4310243"/>
            <a:ext cx="356839" cy="356840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оединитель 26">
            <a:extLst>
              <a:ext uri="{FF2B5EF4-FFF2-40B4-BE49-F238E27FC236}">
                <a16:creationId xmlns:a16="http://schemas.microsoft.com/office/drawing/2014/main" id="{29AA318F-3A21-E416-632B-89443446C772}"/>
              </a:ext>
            </a:extLst>
          </p:cNvPr>
          <p:cNvSpPr/>
          <p:nvPr/>
        </p:nvSpPr>
        <p:spPr>
          <a:xfrm>
            <a:off x="8053525" y="4344309"/>
            <a:ext cx="356839" cy="356840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Умножение 27">
            <a:extLst>
              <a:ext uri="{FF2B5EF4-FFF2-40B4-BE49-F238E27FC236}">
                <a16:creationId xmlns:a16="http://schemas.microsoft.com/office/drawing/2014/main" id="{61468912-00A1-7584-7F9B-2658DDAACC65}"/>
              </a:ext>
            </a:extLst>
          </p:cNvPr>
          <p:cNvSpPr/>
          <p:nvPr/>
        </p:nvSpPr>
        <p:spPr>
          <a:xfrm>
            <a:off x="7974978" y="4760794"/>
            <a:ext cx="524107" cy="52410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оединитель 28">
            <a:extLst>
              <a:ext uri="{FF2B5EF4-FFF2-40B4-BE49-F238E27FC236}">
                <a16:creationId xmlns:a16="http://schemas.microsoft.com/office/drawing/2014/main" id="{63786DE4-0C99-5B93-84BF-754DD78332B1}"/>
              </a:ext>
            </a:extLst>
          </p:cNvPr>
          <p:cNvSpPr/>
          <p:nvPr/>
        </p:nvSpPr>
        <p:spPr>
          <a:xfrm>
            <a:off x="4473496" y="4798716"/>
            <a:ext cx="356839" cy="356840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оединитель 29">
            <a:extLst>
              <a:ext uri="{FF2B5EF4-FFF2-40B4-BE49-F238E27FC236}">
                <a16:creationId xmlns:a16="http://schemas.microsoft.com/office/drawing/2014/main" id="{CF60C630-1400-5C93-488E-CB81A3AAEDFE}"/>
              </a:ext>
            </a:extLst>
          </p:cNvPr>
          <p:cNvSpPr/>
          <p:nvPr/>
        </p:nvSpPr>
        <p:spPr>
          <a:xfrm>
            <a:off x="6350620" y="4798716"/>
            <a:ext cx="356839" cy="356840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оединитель 30">
            <a:extLst>
              <a:ext uri="{FF2B5EF4-FFF2-40B4-BE49-F238E27FC236}">
                <a16:creationId xmlns:a16="http://schemas.microsoft.com/office/drawing/2014/main" id="{FFC417CE-1606-1E9A-81F8-B54F60D1EAEF}"/>
              </a:ext>
            </a:extLst>
          </p:cNvPr>
          <p:cNvSpPr/>
          <p:nvPr/>
        </p:nvSpPr>
        <p:spPr>
          <a:xfrm>
            <a:off x="9950607" y="4789751"/>
            <a:ext cx="356839" cy="356840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Соединитель 32">
            <a:extLst>
              <a:ext uri="{FF2B5EF4-FFF2-40B4-BE49-F238E27FC236}">
                <a16:creationId xmlns:a16="http://schemas.microsoft.com/office/drawing/2014/main" id="{D10034C6-4C1A-77B9-BDC9-69EEBB0DA356}"/>
              </a:ext>
            </a:extLst>
          </p:cNvPr>
          <p:cNvSpPr/>
          <p:nvPr/>
        </p:nvSpPr>
        <p:spPr>
          <a:xfrm>
            <a:off x="4480932" y="5341398"/>
            <a:ext cx="356839" cy="356840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Соединитель 33">
            <a:extLst>
              <a:ext uri="{FF2B5EF4-FFF2-40B4-BE49-F238E27FC236}">
                <a16:creationId xmlns:a16="http://schemas.microsoft.com/office/drawing/2014/main" id="{41A243F8-586D-77C3-F95E-A474F14C7527}"/>
              </a:ext>
            </a:extLst>
          </p:cNvPr>
          <p:cNvSpPr/>
          <p:nvPr/>
        </p:nvSpPr>
        <p:spPr>
          <a:xfrm>
            <a:off x="6358056" y="5341398"/>
            <a:ext cx="356839" cy="356840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Соединитель 34">
            <a:extLst>
              <a:ext uri="{FF2B5EF4-FFF2-40B4-BE49-F238E27FC236}">
                <a16:creationId xmlns:a16="http://schemas.microsoft.com/office/drawing/2014/main" id="{3AE3D71F-78C9-0549-1A6D-68100C125471}"/>
              </a:ext>
            </a:extLst>
          </p:cNvPr>
          <p:cNvSpPr/>
          <p:nvPr/>
        </p:nvSpPr>
        <p:spPr>
          <a:xfrm>
            <a:off x="9958043" y="5332433"/>
            <a:ext cx="356839" cy="356840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Соединитель 35">
            <a:extLst>
              <a:ext uri="{FF2B5EF4-FFF2-40B4-BE49-F238E27FC236}">
                <a16:creationId xmlns:a16="http://schemas.microsoft.com/office/drawing/2014/main" id="{7D45ADE1-4999-BD6A-0E29-EB82D5E9F82E}"/>
              </a:ext>
            </a:extLst>
          </p:cNvPr>
          <p:cNvSpPr/>
          <p:nvPr/>
        </p:nvSpPr>
        <p:spPr>
          <a:xfrm>
            <a:off x="8060962" y="5366499"/>
            <a:ext cx="356839" cy="356840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28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6474AE1B-8A65-C53C-5A6F-D67BB00201F4}"/>
              </a:ext>
            </a:extLst>
          </p:cNvPr>
          <p:cNvSpPr/>
          <p:nvPr/>
        </p:nvSpPr>
        <p:spPr>
          <a:xfrm>
            <a:off x="776857" y="264343"/>
            <a:ext cx="81441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АРХИТЕКТУРА МОДЕЛИРОВАНИЯ</a:t>
            </a:r>
            <a:endParaRPr lang="en-US" sz="3200" b="1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CEDF1E-701A-3848-26B8-0C899BADD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907" y="22636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5" name="Рисунок 3" descr="Лекция 2 CS193P Spring 2020 — MVVM и система ТИПов в Swift. Часть 1. |  Обучающий курс по разработке iOS+Swift приложений.">
            <a:extLst>
              <a:ext uri="{FF2B5EF4-FFF2-40B4-BE49-F238E27FC236}">
                <a16:creationId xmlns:a16="http://schemas.microsoft.com/office/drawing/2014/main" id="{EC47D234-3B67-5728-1E58-E471C7480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57" y="1177070"/>
            <a:ext cx="9500370" cy="5378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40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6474AE1B-8A65-C53C-5A6F-D67BB00201F4}"/>
              </a:ext>
            </a:extLst>
          </p:cNvPr>
          <p:cNvSpPr/>
          <p:nvPr/>
        </p:nvSpPr>
        <p:spPr>
          <a:xfrm>
            <a:off x="356375" y="264343"/>
            <a:ext cx="81441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АРХИТЕКТУРА БАЗЫ ДАННЫХ</a:t>
            </a:r>
            <a:endParaRPr lang="en-US" sz="3200" b="1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CEDF1E-701A-3848-26B8-0C899BADD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907" y="22636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524B18C-6AAC-59DF-C72C-57BEEDE89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75" y="967101"/>
            <a:ext cx="9764215" cy="27140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6108DF-627F-2619-97E2-CDBB1091E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75" y="3681116"/>
            <a:ext cx="9764215" cy="29125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0401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3086100" y="3384638"/>
            <a:ext cx="6019800" cy="3473362"/>
            <a:chOff x="2777874" y="3028950"/>
            <a:chExt cx="6636253" cy="3829050"/>
          </a:xfrm>
        </p:grpSpPr>
        <p:sp>
          <p:nvSpPr>
            <p:cNvPr id="2" name="Up Arrow 14"/>
            <p:cNvSpPr/>
            <p:nvPr/>
          </p:nvSpPr>
          <p:spPr>
            <a:xfrm flipH="1">
              <a:off x="5633692" y="3028950"/>
              <a:ext cx="924617" cy="2369310"/>
            </a:xfrm>
            <a:prstGeom prst="upArrow">
              <a:avLst>
                <a:gd name="adj1" fmla="val 65908"/>
                <a:gd name="adj2" fmla="val 6373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Up Arrow 17"/>
            <p:cNvSpPr/>
            <p:nvPr/>
          </p:nvSpPr>
          <p:spPr>
            <a:xfrm rot="16800000" flipH="1">
              <a:off x="4118659" y="4124907"/>
              <a:ext cx="822940" cy="3504509"/>
            </a:xfrm>
            <a:prstGeom prst="upArrow">
              <a:avLst>
                <a:gd name="adj1" fmla="val 65908"/>
                <a:gd name="adj2" fmla="val 6373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Up Arrow 22"/>
            <p:cNvSpPr/>
            <p:nvPr/>
          </p:nvSpPr>
          <p:spPr>
            <a:xfrm rot="4800000" flipH="1">
              <a:off x="7247227" y="4182188"/>
              <a:ext cx="827400" cy="3506400"/>
            </a:xfrm>
            <a:prstGeom prst="upArrow">
              <a:avLst>
                <a:gd name="adj1" fmla="val 65908"/>
                <a:gd name="adj2" fmla="val 63739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" name="Up Arrow 16"/>
            <p:cNvSpPr/>
            <p:nvPr/>
          </p:nvSpPr>
          <p:spPr>
            <a:xfrm rot="19200000" flipH="1">
              <a:off x="4495043" y="3544057"/>
              <a:ext cx="902266" cy="3118359"/>
            </a:xfrm>
            <a:prstGeom prst="upArrow">
              <a:avLst>
                <a:gd name="adj1" fmla="val 65908"/>
                <a:gd name="adj2" fmla="val 6373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Up Arrow 23"/>
            <p:cNvSpPr>
              <a:spLocks/>
            </p:cNvSpPr>
            <p:nvPr/>
          </p:nvSpPr>
          <p:spPr>
            <a:xfrm rot="2400000" flipH="1">
              <a:off x="6882575" y="3572303"/>
              <a:ext cx="814382" cy="3118359"/>
            </a:xfrm>
            <a:prstGeom prst="upArrow">
              <a:avLst>
                <a:gd name="adj1" fmla="val 65908"/>
                <a:gd name="adj2" fmla="val 6373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05803" y="4476698"/>
              <a:ext cx="4826598" cy="2381302"/>
            </a:xfrm>
            <a:custGeom>
              <a:avLst/>
              <a:gdLst>
                <a:gd name="connsiteX0" fmla="*/ 2046432 w 4092864"/>
                <a:gd name="connsiteY0" fmla="*/ 0 h 2019300"/>
                <a:gd name="connsiteX1" fmla="*/ 4083734 w 4092864"/>
                <a:gd name="connsiteY1" fmla="*/ 1838492 h 2019300"/>
                <a:gd name="connsiteX2" fmla="*/ 4092864 w 4092864"/>
                <a:gd name="connsiteY2" fmla="*/ 2019300 h 2019300"/>
                <a:gd name="connsiteX3" fmla="*/ 0 w 4092864"/>
                <a:gd name="connsiteY3" fmla="*/ 2019300 h 2019300"/>
                <a:gd name="connsiteX4" fmla="*/ 9130 w 4092864"/>
                <a:gd name="connsiteY4" fmla="*/ 1838492 h 2019300"/>
                <a:gd name="connsiteX5" fmla="*/ 2046432 w 4092864"/>
                <a:gd name="connsiteY5" fmla="*/ 0 h 20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2864" h="2019300">
                  <a:moveTo>
                    <a:pt x="2046432" y="0"/>
                  </a:moveTo>
                  <a:cubicBezTo>
                    <a:pt x="3106754" y="0"/>
                    <a:pt x="3978863" y="805839"/>
                    <a:pt x="4083734" y="1838492"/>
                  </a:cubicBezTo>
                  <a:lnTo>
                    <a:pt x="4092864" y="2019300"/>
                  </a:lnTo>
                  <a:lnTo>
                    <a:pt x="0" y="2019300"/>
                  </a:lnTo>
                  <a:lnTo>
                    <a:pt x="9130" y="1838492"/>
                  </a:lnTo>
                  <a:cubicBezTo>
                    <a:pt x="114002" y="805839"/>
                    <a:pt x="986110" y="0"/>
                    <a:pt x="20464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tIns="0" rIns="900000" bIns="612000" rtlCol="0" anchor="b"/>
            <a:lstStyle/>
            <a:p>
              <a:pPr lvl="0" algn="ctr"/>
              <a:endPara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776137" y="1757014"/>
            <a:ext cx="639726" cy="639726"/>
            <a:chOff x="8867847" y="1783124"/>
            <a:chExt cx="1026356" cy="1026356"/>
          </a:xfrm>
          <a:effectLst>
            <a:outerShdw blurRad="381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28" name="Oval 27"/>
            <p:cNvSpPr/>
            <p:nvPr/>
          </p:nvSpPr>
          <p:spPr>
            <a:xfrm>
              <a:off x="8867847" y="1783124"/>
              <a:ext cx="1026356" cy="102635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9201809" y="2117086"/>
              <a:ext cx="358432" cy="358432"/>
              <a:chOff x="3498967" y="3049909"/>
              <a:chExt cx="464344" cy="464344"/>
            </a:xfrm>
            <a:solidFill>
              <a:schemeClr val="bg1"/>
            </a:solidFill>
          </p:grpSpPr>
          <p:sp>
            <p:nvSpPr>
              <p:cNvPr id="30" name="AutoShape 126"/>
              <p:cNvSpPr>
                <a:spLocks/>
              </p:cNvSpPr>
              <p:nvPr/>
            </p:nvSpPr>
            <p:spPr bwMode="auto">
              <a:xfrm>
                <a:off x="3498967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1" name="AutoShape 127"/>
              <p:cNvSpPr>
                <a:spLocks/>
              </p:cNvSpPr>
              <p:nvPr/>
            </p:nvSpPr>
            <p:spPr bwMode="auto">
              <a:xfrm>
                <a:off x="3687085" y="312214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2238064" y="4599233"/>
            <a:ext cx="639726" cy="639726"/>
            <a:chOff x="2297797" y="4140485"/>
            <a:chExt cx="1026356" cy="1026356"/>
          </a:xfrm>
          <a:effectLst>
            <a:outerShdw blurRad="381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21" name="Oval 20"/>
            <p:cNvSpPr/>
            <p:nvPr/>
          </p:nvSpPr>
          <p:spPr>
            <a:xfrm>
              <a:off x="2297797" y="4140485"/>
              <a:ext cx="1026356" cy="10263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654123" y="4474447"/>
              <a:ext cx="313704" cy="358432"/>
              <a:chOff x="740685" y="2696368"/>
              <a:chExt cx="406400" cy="464344"/>
            </a:xfrm>
            <a:solidFill>
              <a:srgbClr val="F8F8F8"/>
            </a:solidFill>
          </p:grpSpPr>
          <p:sp>
            <p:nvSpPr>
              <p:cNvPr id="23" name="AutoShape 131"/>
              <p:cNvSpPr>
                <a:spLocks/>
              </p:cNvSpPr>
              <p:nvPr/>
            </p:nvSpPr>
            <p:spPr bwMode="auto">
              <a:xfrm>
                <a:off x="740685" y="2696368"/>
                <a:ext cx="406400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057" y="5400"/>
                    </a:moveTo>
                    <a:lnTo>
                      <a:pt x="20057" y="6075"/>
                    </a:lnTo>
                    <a:lnTo>
                      <a:pt x="1542" y="6075"/>
                    </a:lnTo>
                    <a:lnTo>
                      <a:pt x="1542" y="5400"/>
                    </a:lnTo>
                    <a:lnTo>
                      <a:pt x="1542" y="4725"/>
                    </a:lnTo>
                    <a:cubicBezTo>
                      <a:pt x="1542" y="4352"/>
                      <a:pt x="1887" y="4050"/>
                      <a:pt x="2314" y="4050"/>
                    </a:cubicBezTo>
                    <a:lnTo>
                      <a:pt x="19285" y="4050"/>
                    </a:lnTo>
                    <a:cubicBezTo>
                      <a:pt x="19712" y="4050"/>
                      <a:pt x="20057" y="4352"/>
                      <a:pt x="20057" y="4725"/>
                    </a:cubicBezTo>
                    <a:cubicBezTo>
                      <a:pt x="20057" y="4725"/>
                      <a:pt x="20057" y="5400"/>
                      <a:pt x="20057" y="5400"/>
                    </a:cubicBezTo>
                    <a:close/>
                    <a:moveTo>
                      <a:pt x="18514" y="18900"/>
                    </a:moveTo>
                    <a:cubicBezTo>
                      <a:pt x="18514" y="19644"/>
                      <a:pt x="17822" y="20249"/>
                      <a:pt x="16971" y="20249"/>
                    </a:cubicBezTo>
                    <a:lnTo>
                      <a:pt x="4628" y="20249"/>
                    </a:lnTo>
                    <a:cubicBezTo>
                      <a:pt x="3777" y="20249"/>
                      <a:pt x="3085" y="19644"/>
                      <a:pt x="3085" y="18900"/>
                    </a:cubicBezTo>
                    <a:lnTo>
                      <a:pt x="3085" y="7425"/>
                    </a:lnTo>
                    <a:lnTo>
                      <a:pt x="18514" y="7425"/>
                    </a:lnTo>
                    <a:cubicBezTo>
                      <a:pt x="18514" y="7425"/>
                      <a:pt x="18514" y="18900"/>
                      <a:pt x="18514" y="18900"/>
                    </a:cubicBezTo>
                    <a:close/>
                    <a:moveTo>
                      <a:pt x="6171" y="2025"/>
                    </a:moveTo>
                    <a:cubicBezTo>
                      <a:pt x="6171" y="1652"/>
                      <a:pt x="6516" y="1350"/>
                      <a:pt x="6942" y="1350"/>
                    </a:cubicBezTo>
                    <a:lnTo>
                      <a:pt x="14657" y="1350"/>
                    </a:lnTo>
                    <a:cubicBezTo>
                      <a:pt x="15083" y="1350"/>
                      <a:pt x="15428" y="1652"/>
                      <a:pt x="15428" y="2025"/>
                    </a:cubicBezTo>
                    <a:lnTo>
                      <a:pt x="15428" y="2700"/>
                    </a:lnTo>
                    <a:lnTo>
                      <a:pt x="6171" y="2700"/>
                    </a:lnTo>
                    <a:cubicBezTo>
                      <a:pt x="6171" y="2700"/>
                      <a:pt x="6171" y="2025"/>
                      <a:pt x="6171" y="2025"/>
                    </a:cubicBezTo>
                    <a:close/>
                    <a:moveTo>
                      <a:pt x="21585" y="4601"/>
                    </a:moveTo>
                    <a:cubicBezTo>
                      <a:pt x="21511" y="3541"/>
                      <a:pt x="20516" y="2700"/>
                      <a:pt x="19285" y="2700"/>
                    </a:cubicBezTo>
                    <a:lnTo>
                      <a:pt x="16971" y="2700"/>
                    </a:lnTo>
                    <a:lnTo>
                      <a:pt x="16971" y="2025"/>
                    </a:lnTo>
                    <a:cubicBezTo>
                      <a:pt x="16971" y="906"/>
                      <a:pt x="15935" y="0"/>
                      <a:pt x="14657" y="0"/>
                    </a:cubicBezTo>
                    <a:lnTo>
                      <a:pt x="6942" y="0"/>
                    </a:lnTo>
                    <a:cubicBezTo>
                      <a:pt x="5664" y="0"/>
                      <a:pt x="4628" y="906"/>
                      <a:pt x="4628" y="2025"/>
                    </a:cubicBezTo>
                    <a:lnTo>
                      <a:pt x="4628" y="2700"/>
                    </a:lnTo>
                    <a:lnTo>
                      <a:pt x="2314" y="2700"/>
                    </a:lnTo>
                    <a:cubicBezTo>
                      <a:pt x="1083" y="2700"/>
                      <a:pt x="88" y="3541"/>
                      <a:pt x="14" y="4601"/>
                    </a:cubicBezTo>
                    <a:lnTo>
                      <a:pt x="0" y="4601"/>
                    </a:lnTo>
                    <a:lnTo>
                      <a:pt x="0" y="5400"/>
                    </a:lnTo>
                    <a:lnTo>
                      <a:pt x="0" y="6075"/>
                    </a:lnTo>
                    <a:cubicBezTo>
                      <a:pt x="0" y="6820"/>
                      <a:pt x="691" y="7425"/>
                      <a:pt x="1542" y="7425"/>
                    </a:cubicBezTo>
                    <a:lnTo>
                      <a:pt x="1542" y="18900"/>
                    </a:lnTo>
                    <a:cubicBezTo>
                      <a:pt x="1542" y="20391"/>
                      <a:pt x="2924" y="21599"/>
                      <a:pt x="4628" y="21599"/>
                    </a:cubicBezTo>
                    <a:lnTo>
                      <a:pt x="16971" y="21599"/>
                    </a:lnTo>
                    <a:cubicBezTo>
                      <a:pt x="18675" y="21599"/>
                      <a:pt x="20057" y="20391"/>
                      <a:pt x="20057" y="18900"/>
                    </a:cubicBezTo>
                    <a:lnTo>
                      <a:pt x="20057" y="7425"/>
                    </a:lnTo>
                    <a:cubicBezTo>
                      <a:pt x="20908" y="7425"/>
                      <a:pt x="21599" y="6820"/>
                      <a:pt x="21599" y="6075"/>
                    </a:cubicBezTo>
                    <a:lnTo>
                      <a:pt x="21599" y="5400"/>
                    </a:lnTo>
                    <a:lnTo>
                      <a:pt x="21599" y="4601"/>
                    </a:lnTo>
                    <a:cubicBezTo>
                      <a:pt x="21599" y="4601"/>
                      <a:pt x="21585" y="4601"/>
                      <a:pt x="21585" y="460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" name="AutoShape 132"/>
              <p:cNvSpPr>
                <a:spLocks/>
              </p:cNvSpPr>
              <p:nvPr/>
            </p:nvSpPr>
            <p:spPr bwMode="auto">
              <a:xfrm>
                <a:off x="827998" y="2884487"/>
                <a:ext cx="57944" cy="2182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5" name="AutoShape 133"/>
              <p:cNvSpPr>
                <a:spLocks/>
              </p:cNvSpPr>
              <p:nvPr/>
            </p:nvSpPr>
            <p:spPr bwMode="auto">
              <a:xfrm>
                <a:off x="915310" y="2884487"/>
                <a:ext cx="57944" cy="2182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6" name="AutoShape 134"/>
              <p:cNvSpPr>
                <a:spLocks/>
              </p:cNvSpPr>
              <p:nvPr/>
            </p:nvSpPr>
            <p:spPr bwMode="auto">
              <a:xfrm>
                <a:off x="1001829" y="2884487"/>
                <a:ext cx="57944" cy="2182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9314211" y="4599233"/>
            <a:ext cx="639726" cy="639726"/>
            <a:chOff x="8867847" y="4140485"/>
            <a:chExt cx="1026356" cy="1026356"/>
          </a:xfrm>
          <a:effectLst>
            <a:outerShdw blurRad="381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33" name="Oval 32"/>
            <p:cNvSpPr/>
            <p:nvPr/>
          </p:nvSpPr>
          <p:spPr>
            <a:xfrm>
              <a:off x="8867847" y="4140485"/>
              <a:ext cx="1026356" cy="102635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AutoShape 139"/>
            <p:cNvSpPr>
              <a:spLocks/>
            </p:cNvSpPr>
            <p:nvPr/>
          </p:nvSpPr>
          <p:spPr bwMode="auto">
            <a:xfrm>
              <a:off x="9201809" y="4479963"/>
              <a:ext cx="358432" cy="347402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rgbClr val="F8F8F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01589" y="5351459"/>
            <a:ext cx="2568177" cy="793883"/>
            <a:chOff x="299255" y="5351459"/>
            <a:chExt cx="2568177" cy="793883"/>
          </a:xfrm>
        </p:grpSpPr>
        <p:sp>
          <p:nvSpPr>
            <p:cNvPr id="35" name="TextBox 34"/>
            <p:cNvSpPr txBox="1"/>
            <p:nvPr/>
          </p:nvSpPr>
          <p:spPr>
            <a:xfrm flipH="1">
              <a:off x="714373" y="5351459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ru-RU" sz="1600" dirty="0">
                  <a:solidFill>
                    <a:schemeClr val="accent1"/>
                  </a:solidFill>
                  <a:latin typeface="Segoe UI Light" panose="020B0502040204020203" pitchFamily="34" charset="0"/>
                  <a:ea typeface="Lato" panose="020F0502020204030203" pitchFamily="34" charset="0"/>
                  <a:cs typeface="Segoe UI Light" panose="020B0502040204020203" pitchFamily="34" charset="0"/>
                </a:rPr>
                <a:t>Логин / почта</a:t>
              </a:r>
              <a:endParaRPr lang="id-ID" sz="1600" dirty="0">
                <a:solidFill>
                  <a:schemeClr val="accent1"/>
                </a:solidFill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flipH="1">
              <a:off x="299255" y="5683677"/>
              <a:ext cx="2568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 </a:t>
              </a:r>
              <a:r>
                <a:rPr lang="ru-RU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методами проверки на корректность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431901" y="3477660"/>
            <a:ext cx="2568177" cy="609217"/>
            <a:chOff x="1387238" y="3477660"/>
            <a:chExt cx="2568177" cy="609217"/>
          </a:xfrm>
        </p:grpSpPr>
        <p:sp>
          <p:nvSpPr>
            <p:cNvPr id="37" name="TextBox 36"/>
            <p:cNvSpPr txBox="1"/>
            <p:nvPr/>
          </p:nvSpPr>
          <p:spPr>
            <a:xfrm flipH="1">
              <a:off x="1802356" y="3477660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ru-RU" sz="1600" b="1" dirty="0">
                  <a:solidFill>
                    <a:schemeClr val="accent2"/>
                  </a:solidFill>
                  <a:latin typeface="Segoe UI Light" panose="020B0502040204020203" pitchFamily="34" charset="0"/>
                  <a:ea typeface="Lato" panose="020F0502020204030203" pitchFamily="34" charset="0"/>
                  <a:cs typeface="Segoe UI Light" panose="020B0502040204020203" pitchFamily="34" charset="0"/>
                </a:rPr>
                <a:t>Пароль</a:t>
              </a:r>
              <a:endParaRPr lang="id-ID" sz="1600" b="1" dirty="0">
                <a:solidFill>
                  <a:schemeClr val="accent2"/>
                </a:solidFill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flipH="1">
              <a:off x="1387238" y="3809878"/>
              <a:ext cx="25681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******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775309" y="2658837"/>
            <a:ext cx="2568177" cy="609217"/>
            <a:chOff x="5339331" y="2332191"/>
            <a:chExt cx="2568177" cy="609217"/>
          </a:xfrm>
        </p:grpSpPr>
        <p:sp>
          <p:nvSpPr>
            <p:cNvPr id="39" name="TextBox 38"/>
            <p:cNvSpPr txBox="1"/>
            <p:nvPr/>
          </p:nvSpPr>
          <p:spPr>
            <a:xfrm flipH="1">
              <a:off x="5546890" y="2332191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ru-RU" sz="1600" b="1" dirty="0">
                  <a:solidFill>
                    <a:schemeClr val="accent3"/>
                  </a:solidFill>
                  <a:latin typeface="Segoe UI Light" panose="020B0502040204020203" pitchFamily="34" charset="0"/>
                  <a:ea typeface="Lato" panose="020F0502020204030203" pitchFamily="34" charset="0"/>
                  <a:cs typeface="Segoe UI Light" panose="020B0502040204020203" pitchFamily="34" charset="0"/>
                </a:rPr>
                <a:t>Имя / фотка</a:t>
              </a:r>
              <a:endParaRPr lang="id-ID" sz="1600" b="1" dirty="0">
                <a:solidFill>
                  <a:schemeClr val="accent3"/>
                </a:solidFill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flipH="1">
              <a:off x="5339331" y="2664409"/>
              <a:ext cx="25681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По желанию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9249492" y="5351459"/>
            <a:ext cx="2568177" cy="609217"/>
            <a:chOff x="9249492" y="5535138"/>
            <a:chExt cx="2568177" cy="609217"/>
          </a:xfrm>
        </p:grpSpPr>
        <p:sp>
          <p:nvSpPr>
            <p:cNvPr id="41" name="TextBox 40"/>
            <p:cNvSpPr txBox="1"/>
            <p:nvPr/>
          </p:nvSpPr>
          <p:spPr>
            <a:xfrm flipH="1">
              <a:off x="9249494" y="5535138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600" dirty="0" err="1">
                  <a:solidFill>
                    <a:schemeClr val="accent5"/>
                  </a:solidFill>
                  <a:latin typeface="Segoe UI Light" panose="020B0502040204020203" pitchFamily="34" charset="0"/>
                  <a:ea typeface="Lato" panose="020F0502020204030203" pitchFamily="34" charset="0"/>
                  <a:cs typeface="Segoe UI Light" panose="020B0502040204020203" pitchFamily="34" charset="0"/>
                </a:rPr>
                <a:t>Uuid</a:t>
              </a:r>
              <a:r>
                <a:rPr lang="en-US" sz="1600" dirty="0">
                  <a:solidFill>
                    <a:schemeClr val="accent5"/>
                  </a:solidFill>
                  <a:latin typeface="Segoe UI Light" panose="020B0502040204020203" pitchFamily="34" charset="0"/>
                  <a:ea typeface="Lato" panose="020F0502020204030203" pitchFamily="34" charset="0"/>
                  <a:cs typeface="Segoe UI Light" panose="020B0502040204020203" pitchFamily="34" charset="0"/>
                </a:rPr>
                <a:t>()</a:t>
              </a:r>
              <a:endParaRPr lang="id-ID" sz="1600" dirty="0">
                <a:solidFill>
                  <a:schemeClr val="accent5"/>
                </a:solidFill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 flipH="1">
              <a:off x="9249492" y="5867356"/>
              <a:ext cx="25681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Генерируется при регистрации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149683" y="3477660"/>
            <a:ext cx="2309883" cy="612561"/>
            <a:chOff x="8890353" y="3099819"/>
            <a:chExt cx="2309883" cy="612561"/>
          </a:xfrm>
        </p:grpSpPr>
        <p:sp>
          <p:nvSpPr>
            <p:cNvPr id="53" name="TextBox 52"/>
            <p:cNvSpPr txBox="1"/>
            <p:nvPr/>
          </p:nvSpPr>
          <p:spPr>
            <a:xfrm>
              <a:off x="8890353" y="3099819"/>
              <a:ext cx="1579594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ru-RU" sz="1600" dirty="0">
                  <a:solidFill>
                    <a:schemeClr val="accent4"/>
                  </a:solidFill>
                  <a:latin typeface="Segoe UI" panose="020B0502040204020203" pitchFamily="34" charset="0"/>
                  <a:ea typeface="Lato" panose="020F0502020204030203" pitchFamily="34" charset="0"/>
                  <a:cs typeface="Segoe UI" panose="020B0502040204020203" pitchFamily="34" charset="0"/>
                </a:rPr>
                <a:t>Прогресс</a:t>
              </a:r>
              <a:endParaRPr lang="id-ID" sz="1600" dirty="0">
                <a:solidFill>
                  <a:schemeClr val="accent4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890353" y="3435381"/>
              <a:ext cx="2309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Вычисляемое свойство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391999" y="2741230"/>
            <a:ext cx="639726" cy="639726"/>
            <a:chOff x="5582822" y="4140485"/>
            <a:chExt cx="1026356" cy="1026356"/>
          </a:xfrm>
          <a:effectLst>
            <a:outerShdw blurRad="381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15" name="Oval 14"/>
            <p:cNvSpPr/>
            <p:nvPr/>
          </p:nvSpPr>
          <p:spPr>
            <a:xfrm>
              <a:off x="5582822" y="4140485"/>
              <a:ext cx="1026356" cy="10263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916784" y="4474447"/>
              <a:ext cx="358432" cy="358432"/>
              <a:chOff x="4427654" y="3049909"/>
              <a:chExt cx="464344" cy="464344"/>
            </a:xfrm>
            <a:solidFill>
              <a:srgbClr val="F8F8F8"/>
            </a:solidFill>
          </p:grpSpPr>
          <p:sp>
            <p:nvSpPr>
              <p:cNvPr id="17" name="AutoShape 123"/>
              <p:cNvSpPr>
                <a:spLocks/>
              </p:cNvSpPr>
              <p:nvPr/>
            </p:nvSpPr>
            <p:spPr bwMode="auto">
              <a:xfrm>
                <a:off x="4427654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" name="AutoShape 124"/>
              <p:cNvSpPr>
                <a:spLocks/>
              </p:cNvSpPr>
              <p:nvPr/>
            </p:nvSpPr>
            <p:spPr bwMode="auto">
              <a:xfrm>
                <a:off x="4558623" y="318008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" name="AutoShape 125"/>
              <p:cNvSpPr>
                <a:spLocks/>
              </p:cNvSpPr>
              <p:nvPr/>
            </p:nvSpPr>
            <p:spPr bwMode="auto">
              <a:xfrm>
                <a:off x="4601485" y="322374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8149683" y="2730638"/>
            <a:ext cx="650318" cy="650318"/>
            <a:chOff x="4434190" y="2218306"/>
            <a:chExt cx="570454" cy="570454"/>
          </a:xfrm>
        </p:grpSpPr>
        <p:sp>
          <p:nvSpPr>
            <p:cNvPr id="56" name="Oval 55"/>
            <p:cNvSpPr/>
            <p:nvPr/>
          </p:nvSpPr>
          <p:spPr>
            <a:xfrm>
              <a:off x="4434190" y="2218306"/>
              <a:ext cx="570454" cy="57045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d-ID" sz="1200" dirty="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638460" y="2385813"/>
              <a:ext cx="161914" cy="235440"/>
              <a:chOff x="10146507" y="3505994"/>
              <a:chExt cx="319881" cy="465138"/>
            </a:xfrm>
            <a:solidFill>
              <a:schemeClr val="bg1"/>
            </a:solidFill>
          </p:grpSpPr>
          <p:sp>
            <p:nvSpPr>
              <p:cNvPr id="58" name="AutoShape 30"/>
              <p:cNvSpPr>
                <a:spLocks/>
              </p:cNvSpPr>
              <p:nvPr/>
            </p:nvSpPr>
            <p:spPr bwMode="auto">
              <a:xfrm>
                <a:off x="10146507" y="3505994"/>
                <a:ext cx="319881" cy="465138"/>
              </a:xfrm>
              <a:custGeom>
                <a:avLst/>
                <a:gdLst>
                  <a:gd name="T0" fmla="*/ 10383 w 20767"/>
                  <a:gd name="T1" fmla="*/ 10800 h 21600"/>
                  <a:gd name="T2" fmla="*/ 10383 w 20767"/>
                  <a:gd name="T3" fmla="*/ 10800 h 21600"/>
                  <a:gd name="T4" fmla="*/ 10383 w 20767"/>
                  <a:gd name="T5" fmla="*/ 10800 h 21600"/>
                  <a:gd name="T6" fmla="*/ 10383 w 20767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67" h="21600">
                    <a:moveTo>
                      <a:pt x="18566" y="16551"/>
                    </a:moveTo>
                    <a:cubicBezTo>
                      <a:pt x="17960" y="18284"/>
                      <a:pt x="17274" y="20249"/>
                      <a:pt x="9436" y="20249"/>
                    </a:cubicBezTo>
                    <a:cubicBezTo>
                      <a:pt x="4711" y="20249"/>
                      <a:pt x="1888" y="17809"/>
                      <a:pt x="1888" y="15451"/>
                    </a:cubicBezTo>
                    <a:cubicBezTo>
                      <a:pt x="1888" y="13645"/>
                      <a:pt x="2349" y="12161"/>
                      <a:pt x="2835" y="10591"/>
                    </a:cubicBezTo>
                    <a:cubicBezTo>
                      <a:pt x="3454" y="8600"/>
                      <a:pt x="4088" y="6563"/>
                      <a:pt x="3813" y="3868"/>
                    </a:cubicBezTo>
                    <a:cubicBezTo>
                      <a:pt x="6723" y="6750"/>
                      <a:pt x="7759" y="10567"/>
                      <a:pt x="7759" y="10567"/>
                    </a:cubicBezTo>
                    <a:cubicBezTo>
                      <a:pt x="7759" y="10567"/>
                      <a:pt x="10468" y="7846"/>
                      <a:pt x="11196" y="6582"/>
                    </a:cubicBezTo>
                    <a:cubicBezTo>
                      <a:pt x="11755" y="7395"/>
                      <a:pt x="12267" y="10124"/>
                      <a:pt x="12267" y="12825"/>
                    </a:cubicBezTo>
                    <a:cubicBezTo>
                      <a:pt x="12267" y="12825"/>
                      <a:pt x="14773" y="11347"/>
                      <a:pt x="16653" y="9127"/>
                    </a:cubicBezTo>
                    <a:cubicBezTo>
                      <a:pt x="18632" y="11666"/>
                      <a:pt x="19346" y="14320"/>
                      <a:pt x="18566" y="16551"/>
                    </a:cubicBezTo>
                    <a:moveTo>
                      <a:pt x="16041" y="6075"/>
                    </a:moveTo>
                    <a:cubicBezTo>
                      <a:pt x="15982" y="7879"/>
                      <a:pt x="14088" y="9404"/>
                      <a:pt x="14088" y="9404"/>
                    </a:cubicBezTo>
                    <a:cubicBezTo>
                      <a:pt x="14088" y="6046"/>
                      <a:pt x="10380" y="3375"/>
                      <a:pt x="10380" y="3375"/>
                    </a:cubicBezTo>
                    <a:cubicBezTo>
                      <a:pt x="10380" y="3375"/>
                      <a:pt x="10330" y="5373"/>
                      <a:pt x="8452" y="7389"/>
                    </a:cubicBezTo>
                    <a:cubicBezTo>
                      <a:pt x="6574" y="2686"/>
                      <a:pt x="938" y="0"/>
                      <a:pt x="938" y="0"/>
                    </a:cubicBezTo>
                    <a:cubicBezTo>
                      <a:pt x="3756" y="7389"/>
                      <a:pt x="0" y="10076"/>
                      <a:pt x="0" y="15451"/>
                    </a:cubicBezTo>
                    <a:cubicBezTo>
                      <a:pt x="0" y="18604"/>
                      <a:pt x="3730" y="21599"/>
                      <a:pt x="9436" y="21599"/>
                    </a:cubicBezTo>
                    <a:cubicBezTo>
                      <a:pt x="17888" y="21599"/>
                      <a:pt x="19523" y="19379"/>
                      <a:pt x="20396" y="16878"/>
                    </a:cubicBezTo>
                    <a:cubicBezTo>
                      <a:pt x="21599" y="13436"/>
                      <a:pt x="19797" y="9432"/>
                      <a:pt x="16041" y="607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9" name="AutoShape 31"/>
              <p:cNvSpPr>
                <a:spLocks/>
              </p:cNvSpPr>
              <p:nvPr/>
            </p:nvSpPr>
            <p:spPr bwMode="auto">
              <a:xfrm>
                <a:off x="10205244" y="3709194"/>
                <a:ext cx="205581" cy="166688"/>
              </a:xfrm>
              <a:custGeom>
                <a:avLst/>
                <a:gdLst>
                  <a:gd name="T0" fmla="*/ 10641 w 21282"/>
                  <a:gd name="T1" fmla="*/ 10800 h 21600"/>
                  <a:gd name="T2" fmla="*/ 10641 w 21282"/>
                  <a:gd name="T3" fmla="*/ 10800 h 21600"/>
                  <a:gd name="T4" fmla="*/ 10641 w 21282"/>
                  <a:gd name="T5" fmla="*/ 10800 h 21600"/>
                  <a:gd name="T6" fmla="*/ 10641 w 21282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282" h="21600">
                    <a:moveTo>
                      <a:pt x="20698" y="5891"/>
                    </a:moveTo>
                    <a:lnTo>
                      <a:pt x="19424" y="7749"/>
                    </a:lnTo>
                    <a:cubicBezTo>
                      <a:pt x="17846" y="10064"/>
                      <a:pt x="16352" y="12259"/>
                      <a:pt x="12365" y="14784"/>
                    </a:cubicBezTo>
                    <a:cubicBezTo>
                      <a:pt x="11794" y="12631"/>
                      <a:pt x="11275" y="10259"/>
                      <a:pt x="11275" y="6631"/>
                    </a:cubicBezTo>
                    <a:lnTo>
                      <a:pt x="11275" y="3408"/>
                    </a:lnTo>
                    <a:lnTo>
                      <a:pt x="9000" y="7893"/>
                    </a:lnTo>
                    <a:cubicBezTo>
                      <a:pt x="8233" y="9421"/>
                      <a:pt x="7598" y="10690"/>
                      <a:pt x="6649" y="12373"/>
                    </a:cubicBezTo>
                    <a:cubicBezTo>
                      <a:pt x="5211" y="8296"/>
                      <a:pt x="4195" y="5281"/>
                      <a:pt x="3422" y="2545"/>
                    </a:cubicBezTo>
                    <a:lnTo>
                      <a:pt x="2705" y="0"/>
                    </a:lnTo>
                    <a:lnTo>
                      <a:pt x="1926" y="2847"/>
                    </a:lnTo>
                    <a:cubicBezTo>
                      <a:pt x="936" y="6469"/>
                      <a:pt x="0" y="9891"/>
                      <a:pt x="0" y="18771"/>
                    </a:cubicBezTo>
                    <a:cubicBezTo>
                      <a:pt x="0" y="19292"/>
                      <a:pt x="333" y="19714"/>
                      <a:pt x="749" y="19714"/>
                    </a:cubicBezTo>
                    <a:cubicBezTo>
                      <a:pt x="1162" y="19714"/>
                      <a:pt x="1499" y="19292"/>
                      <a:pt x="1499" y="18771"/>
                    </a:cubicBezTo>
                    <a:cubicBezTo>
                      <a:pt x="1499" y="11964"/>
                      <a:pt x="2037" y="8594"/>
                      <a:pt x="2758" y="5681"/>
                    </a:cubicBezTo>
                    <a:cubicBezTo>
                      <a:pt x="3537" y="8174"/>
                      <a:pt x="4520" y="11009"/>
                      <a:pt x="5812" y="14638"/>
                    </a:cubicBezTo>
                    <a:lnTo>
                      <a:pt x="6339" y="16117"/>
                    </a:lnTo>
                    <a:lnTo>
                      <a:pt x="7100" y="14811"/>
                    </a:lnTo>
                    <a:cubicBezTo>
                      <a:pt x="8344" y="12681"/>
                      <a:pt x="9085" y="11248"/>
                      <a:pt x="9896" y="9638"/>
                    </a:cubicBezTo>
                    <a:cubicBezTo>
                      <a:pt x="10133" y="12428"/>
                      <a:pt x="10681" y="14428"/>
                      <a:pt x="11223" y="16408"/>
                    </a:cubicBezTo>
                    <a:lnTo>
                      <a:pt x="11495" y="17404"/>
                    </a:lnTo>
                    <a:lnTo>
                      <a:pt x="12253" y="16953"/>
                    </a:lnTo>
                    <a:cubicBezTo>
                      <a:pt x="16306" y="14531"/>
                      <a:pt x="18203" y="12327"/>
                      <a:pt x="19708" y="10211"/>
                    </a:cubicBezTo>
                    <a:cubicBezTo>
                      <a:pt x="19942" y="13727"/>
                      <a:pt x="19573" y="17574"/>
                      <a:pt x="18698" y="20305"/>
                    </a:cubicBezTo>
                    <a:cubicBezTo>
                      <a:pt x="18543" y="20787"/>
                      <a:pt x="18730" y="21336"/>
                      <a:pt x="19114" y="21531"/>
                    </a:cubicBezTo>
                    <a:cubicBezTo>
                      <a:pt x="19204" y="21577"/>
                      <a:pt x="19301" y="21599"/>
                      <a:pt x="19395" y="21599"/>
                    </a:cubicBezTo>
                    <a:cubicBezTo>
                      <a:pt x="19690" y="21599"/>
                      <a:pt x="19972" y="21377"/>
                      <a:pt x="20089" y="21008"/>
                    </a:cubicBezTo>
                    <a:cubicBezTo>
                      <a:pt x="21251" y="17380"/>
                      <a:pt x="21600" y="12213"/>
                      <a:pt x="20976" y="7841"/>
                    </a:cubicBezTo>
                    <a:cubicBezTo>
                      <a:pt x="20976" y="7841"/>
                      <a:pt x="20698" y="5891"/>
                      <a:pt x="20698" y="589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94" name="Rectangle 93"/>
          <p:cNvSpPr/>
          <p:nvPr/>
        </p:nvSpPr>
        <p:spPr>
          <a:xfrm>
            <a:off x="4811911" y="6008210"/>
            <a:ext cx="2568178" cy="514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2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Компоненты структуры, выгружаемые в 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Firebase.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738032" y="430310"/>
            <a:ext cx="10939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СТРУКТУРА ПОЛЬЗОВАТЕЛЯ В БАЗЕ ДАННЫХ</a:t>
            </a:r>
            <a:endParaRPr lang="en-US" sz="3600" b="1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39F3F60-28F2-465F-6F45-2E7699019370}"/>
              </a:ext>
            </a:extLst>
          </p:cNvPr>
          <p:cNvSpPr txBox="1"/>
          <p:nvPr/>
        </p:nvSpPr>
        <p:spPr>
          <a:xfrm flipH="1">
            <a:off x="5064618" y="5299088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USER</a:t>
            </a:r>
            <a:endParaRPr lang="id-ID" sz="1600" b="1" dirty="0">
              <a:solidFill>
                <a:schemeClr val="accent3"/>
              </a:solidFill>
              <a:latin typeface="Segoe UI Light" panose="020B0502040204020203" pitchFamily="34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9777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191250" y="0"/>
            <a:ext cx="3000375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/>
        </p:nvSpPr>
        <p:spPr>
          <a:xfrm>
            <a:off x="1151112" y="3988831"/>
            <a:ext cx="3716299" cy="73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2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 первом скачивании приложения пользователь должен зарегистрироваться для использования приложения. Далее авторизации не обязательна.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1245833" y="3525275"/>
            <a:ext cx="360000" cy="6714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1151112" y="1627136"/>
            <a:ext cx="43911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ИНТЕРФЕЙС</a:t>
            </a:r>
          </a:p>
          <a:p>
            <a:r>
              <a:rPr lang="ru-RU" sz="3600" b="1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РЕГИСТРАЦИИ /</a:t>
            </a:r>
          </a:p>
          <a:p>
            <a:r>
              <a:rPr lang="ru-RU" sz="3600" b="1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АВТОРИЗАЦИИ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191250" y="340452"/>
            <a:ext cx="643961" cy="426720"/>
            <a:chOff x="874763" y="2174695"/>
            <a:chExt cx="643961" cy="426720"/>
          </a:xfrm>
        </p:grpSpPr>
        <p:sp>
          <p:nvSpPr>
            <p:cNvPr id="19" name="Rectangle: Top Corners Rounded 18"/>
            <p:cNvSpPr/>
            <p:nvPr/>
          </p:nvSpPr>
          <p:spPr>
            <a:xfrm rot="5400000">
              <a:off x="983384" y="2066074"/>
              <a:ext cx="426720" cy="64396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0" name="Star: 5 Points 19"/>
            <p:cNvSpPr/>
            <p:nvPr/>
          </p:nvSpPr>
          <p:spPr>
            <a:xfrm>
              <a:off x="1079269" y="2270579"/>
              <a:ext cx="234950" cy="234950"/>
            </a:xfrm>
            <a:prstGeom prst="star5">
              <a:avLst>
                <a:gd name="adj" fmla="val 23944"/>
                <a:gd name="hf" fmla="val 105146"/>
                <a:gd name="vf" fmla="val 11055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3" name="Rectangle: Rounded Corners 22"/>
          <p:cNvSpPr/>
          <p:nvPr/>
        </p:nvSpPr>
        <p:spPr>
          <a:xfrm>
            <a:off x="7023712" y="6128424"/>
            <a:ext cx="1335450" cy="35108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Learn More</a:t>
            </a:r>
            <a:endParaRPr lang="id-ID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598103" y="5203617"/>
            <a:ext cx="2186668" cy="688267"/>
            <a:chOff x="6804946" y="4588995"/>
            <a:chExt cx="2186668" cy="688267"/>
          </a:xfrm>
        </p:grpSpPr>
        <p:sp>
          <p:nvSpPr>
            <p:cNvPr id="25" name="Rectangle 24"/>
            <p:cNvSpPr/>
            <p:nvPr/>
          </p:nvSpPr>
          <p:spPr>
            <a:xfrm>
              <a:off x="6804946" y="4877152"/>
              <a:ext cx="21866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Newest feature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035318" y="4588995"/>
              <a:ext cx="1725924" cy="360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i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“</a:t>
              </a:r>
              <a:r>
                <a:rPr lang="id-ID" sz="1600" i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Ut wisi enim ad</a:t>
              </a:r>
              <a:endParaRPr lang="en-US" sz="16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B100AD7-95E0-D874-ACD5-3D48B90BA1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" r="2682"/>
          <a:stretch>
            <a:fillRect/>
          </a:stretch>
        </p:blipFill>
        <p:spPr/>
      </p:pic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51CBD8F-FFCE-665A-5157-B7A9E81F3E3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" r="2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784461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/>
      <p:bldP spid="10" grpId="0" animBg="1"/>
      <p:bldP spid="11" grpId="0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191250" y="0"/>
            <a:ext cx="3000375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/>
        </p:nvSpPr>
        <p:spPr>
          <a:xfrm>
            <a:off x="1151112" y="3988831"/>
            <a:ext cx="3716299" cy="958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2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Пользователь после прохождения авторизации попадает на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TabBarView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ru-RU" sz="12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 котором находится список всех уроков. При выборе какого-либо из них появляется страница с грамматическим материалом.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1245833" y="3525275"/>
            <a:ext cx="360000" cy="6714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1151112" y="1627136"/>
            <a:ext cx="43911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ИНТЕРФЕЙС</a:t>
            </a:r>
          </a:p>
          <a:p>
            <a:r>
              <a:rPr lang="ru-RU" sz="3600" b="1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ГРАММАТИКИ</a:t>
            </a:r>
            <a:endParaRPr lang="en-US" sz="3600" b="1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191250" y="340452"/>
            <a:ext cx="643961" cy="426720"/>
            <a:chOff x="874763" y="2174695"/>
            <a:chExt cx="643961" cy="426720"/>
          </a:xfrm>
        </p:grpSpPr>
        <p:sp>
          <p:nvSpPr>
            <p:cNvPr id="19" name="Rectangle: Top Corners Rounded 18"/>
            <p:cNvSpPr/>
            <p:nvPr/>
          </p:nvSpPr>
          <p:spPr>
            <a:xfrm rot="5400000">
              <a:off x="983384" y="2066074"/>
              <a:ext cx="426720" cy="64396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0" name="Star: 5 Points 19"/>
            <p:cNvSpPr/>
            <p:nvPr/>
          </p:nvSpPr>
          <p:spPr>
            <a:xfrm>
              <a:off x="1079269" y="2270579"/>
              <a:ext cx="234950" cy="234950"/>
            </a:xfrm>
            <a:prstGeom prst="star5">
              <a:avLst>
                <a:gd name="adj" fmla="val 23944"/>
                <a:gd name="hf" fmla="val 105146"/>
                <a:gd name="vf" fmla="val 11055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3" name="Rectangle: Rounded Corners 22"/>
          <p:cNvSpPr/>
          <p:nvPr/>
        </p:nvSpPr>
        <p:spPr>
          <a:xfrm>
            <a:off x="7023712" y="6128424"/>
            <a:ext cx="1335450" cy="35108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Learn More</a:t>
            </a:r>
            <a:endParaRPr lang="id-ID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598103" y="5203617"/>
            <a:ext cx="2186668" cy="688267"/>
            <a:chOff x="6804946" y="4588995"/>
            <a:chExt cx="2186668" cy="688267"/>
          </a:xfrm>
        </p:grpSpPr>
        <p:sp>
          <p:nvSpPr>
            <p:cNvPr id="25" name="Rectangle 24"/>
            <p:cNvSpPr/>
            <p:nvPr/>
          </p:nvSpPr>
          <p:spPr>
            <a:xfrm>
              <a:off x="6804946" y="4877152"/>
              <a:ext cx="21866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Newest feature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035318" y="4588995"/>
              <a:ext cx="1725924" cy="360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i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“</a:t>
              </a:r>
              <a:r>
                <a:rPr lang="id-ID" sz="1600" i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Ut wisi enim ad</a:t>
              </a:r>
              <a:endParaRPr lang="en-US" sz="16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AF5443A-DF03-A91F-C93B-3149FB5B0B0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" r="2682"/>
          <a:stretch>
            <a:fillRect/>
          </a:stretch>
        </p:blipFill>
        <p:spPr/>
      </p:pic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E87B012-8F4E-9277-D20D-A8D6750B460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" r="2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3106456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/>
      <p:bldP spid="10" grpId="0" animBg="1"/>
      <p:bldP spid="11" grpId="0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191250" y="0"/>
            <a:ext cx="3000375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/>
        </p:nvSpPr>
        <p:spPr>
          <a:xfrm>
            <a:off x="1151112" y="3988831"/>
            <a:ext cx="3716299" cy="514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Нам показалось, что формат задания в виде перетаскивания правильных частей предложения.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1245833" y="3546087"/>
            <a:ext cx="1631182" cy="4632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1151112" y="1627136"/>
            <a:ext cx="43911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ИНТЕРФЕЙС</a:t>
            </a:r>
          </a:p>
          <a:p>
            <a:r>
              <a:rPr lang="ru-RU" sz="3600" b="1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ЗАДАНИЯ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BRAIN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191250" y="340452"/>
            <a:ext cx="643961" cy="426720"/>
            <a:chOff x="874763" y="2174695"/>
            <a:chExt cx="643961" cy="426720"/>
          </a:xfrm>
        </p:grpSpPr>
        <p:sp>
          <p:nvSpPr>
            <p:cNvPr id="19" name="Rectangle: Top Corners Rounded 18"/>
            <p:cNvSpPr/>
            <p:nvPr/>
          </p:nvSpPr>
          <p:spPr>
            <a:xfrm rot="5400000">
              <a:off x="983384" y="2066074"/>
              <a:ext cx="426720" cy="64396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0" name="Star: 5 Points 19"/>
            <p:cNvSpPr/>
            <p:nvPr/>
          </p:nvSpPr>
          <p:spPr>
            <a:xfrm>
              <a:off x="1079269" y="2270579"/>
              <a:ext cx="234950" cy="234950"/>
            </a:xfrm>
            <a:prstGeom prst="star5">
              <a:avLst>
                <a:gd name="adj" fmla="val 23944"/>
                <a:gd name="hf" fmla="val 105146"/>
                <a:gd name="vf" fmla="val 11055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3" name="Rectangle: Rounded Corners 22"/>
          <p:cNvSpPr/>
          <p:nvPr/>
        </p:nvSpPr>
        <p:spPr>
          <a:xfrm>
            <a:off x="7023712" y="6128424"/>
            <a:ext cx="1335450" cy="35108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Learn More</a:t>
            </a:r>
            <a:endParaRPr lang="id-ID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598103" y="5203617"/>
            <a:ext cx="2186668" cy="688267"/>
            <a:chOff x="6804946" y="4588995"/>
            <a:chExt cx="2186668" cy="688267"/>
          </a:xfrm>
        </p:grpSpPr>
        <p:sp>
          <p:nvSpPr>
            <p:cNvPr id="25" name="Rectangle 24"/>
            <p:cNvSpPr/>
            <p:nvPr/>
          </p:nvSpPr>
          <p:spPr>
            <a:xfrm>
              <a:off x="6804946" y="4877152"/>
              <a:ext cx="21866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Newest feature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035318" y="4588995"/>
              <a:ext cx="1725924" cy="360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i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“</a:t>
              </a:r>
              <a:r>
                <a:rPr lang="id-ID" sz="1600" i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Ut wisi enim ad</a:t>
              </a:r>
              <a:endParaRPr lang="en-US" sz="16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448EA1-21CD-A132-C2D7-C5BB7D5B04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" r="2682"/>
          <a:stretch>
            <a:fillRect/>
          </a:stretch>
        </p:blipFill>
        <p:spPr/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D878D83-55E0-0D55-5CA0-95D2E7249E5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" r="2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6548896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/>
      <p:bldP spid="10" grpId="0" animBg="1"/>
      <p:bldP spid="11" grpId="0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191250" y="0"/>
            <a:ext cx="3000375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/>
        </p:nvSpPr>
        <p:spPr>
          <a:xfrm>
            <a:off x="1151112" y="3988831"/>
            <a:ext cx="3716299" cy="958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 профиле отображается прогресс пользователя, его соответствующий уровень, а также количество выученных слов.</a:t>
            </a:r>
          </a:p>
          <a:p>
            <a:pPr>
              <a:lnSpc>
                <a:spcPct val="120000"/>
              </a:lnSpc>
            </a:pP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Пользователь имеет возможность выйти из аккаунта.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1245833" y="3546087"/>
            <a:ext cx="1631182" cy="4632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1151112" y="1627136"/>
            <a:ext cx="43911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ИНТЕРФЕЙС</a:t>
            </a:r>
          </a:p>
          <a:p>
            <a:r>
              <a:rPr lang="ru-RU" sz="3600" b="1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МЕНЮ </a:t>
            </a:r>
            <a:r>
              <a:rPr lang="ru-RU" sz="3600" b="1" dirty="0">
                <a:solidFill>
                  <a:schemeClr val="accent1">
                    <a:lumMod val="50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ПРОФИЛЯ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191250" y="340452"/>
            <a:ext cx="643961" cy="426720"/>
            <a:chOff x="874763" y="2174695"/>
            <a:chExt cx="643961" cy="426720"/>
          </a:xfrm>
        </p:grpSpPr>
        <p:sp>
          <p:nvSpPr>
            <p:cNvPr id="19" name="Rectangle: Top Corners Rounded 18"/>
            <p:cNvSpPr/>
            <p:nvPr/>
          </p:nvSpPr>
          <p:spPr>
            <a:xfrm rot="5400000">
              <a:off x="983384" y="2066074"/>
              <a:ext cx="426720" cy="64396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0" name="Star: 5 Points 19"/>
            <p:cNvSpPr/>
            <p:nvPr/>
          </p:nvSpPr>
          <p:spPr>
            <a:xfrm>
              <a:off x="1079269" y="2270579"/>
              <a:ext cx="234950" cy="234950"/>
            </a:xfrm>
            <a:prstGeom prst="star5">
              <a:avLst>
                <a:gd name="adj" fmla="val 23944"/>
                <a:gd name="hf" fmla="val 105146"/>
                <a:gd name="vf" fmla="val 11055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3" name="Rectangle: Rounded Corners 22"/>
          <p:cNvSpPr/>
          <p:nvPr/>
        </p:nvSpPr>
        <p:spPr>
          <a:xfrm>
            <a:off x="7023712" y="6128424"/>
            <a:ext cx="1335450" cy="35108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Learn More</a:t>
            </a:r>
            <a:endParaRPr lang="id-ID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598103" y="5203617"/>
            <a:ext cx="2186668" cy="688267"/>
            <a:chOff x="6804946" y="4588995"/>
            <a:chExt cx="2186668" cy="688267"/>
          </a:xfrm>
        </p:grpSpPr>
        <p:sp>
          <p:nvSpPr>
            <p:cNvPr id="25" name="Rectangle 24"/>
            <p:cNvSpPr/>
            <p:nvPr/>
          </p:nvSpPr>
          <p:spPr>
            <a:xfrm>
              <a:off x="6804946" y="4877152"/>
              <a:ext cx="21866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Newest feature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035318" y="4588995"/>
              <a:ext cx="1725924" cy="360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i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“</a:t>
              </a:r>
              <a:r>
                <a:rPr lang="id-ID" sz="1600" i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Ut wisi enim ad</a:t>
              </a:r>
              <a:endParaRPr lang="en-US" sz="16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3D6D34-86E6-1A68-6742-716D38E6B6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" r="2682"/>
          <a:stretch>
            <a:fillRect/>
          </a:stretch>
        </p:blipFill>
        <p:spPr/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9E757B6-E1BA-F089-1C8B-8050F628120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" r="2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424321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/>
      <p:bldP spid="10" grpId="0" animBg="1"/>
      <p:bldP spid="11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/>
          <p:cNvSpPr/>
          <p:nvPr/>
        </p:nvSpPr>
        <p:spPr>
          <a:xfrm>
            <a:off x="1995611" y="3786638"/>
            <a:ext cx="1335450" cy="35108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dist="635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Segoe UI" panose="020B0502040204020203" pitchFamily="34" charset="0"/>
                <a:cs typeface="Segoe UI" panose="020B0502040204020203" pitchFamily="34" charset="0"/>
              </a:rPr>
              <a:t>План - минимум</a:t>
            </a:r>
            <a:endParaRPr lang="id-ID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493427" y="1598912"/>
            <a:ext cx="3836855" cy="2115366"/>
            <a:chOff x="1493428" y="1598912"/>
            <a:chExt cx="3264408" cy="2115366"/>
          </a:xfrm>
        </p:grpSpPr>
        <p:sp>
          <p:nvSpPr>
            <p:cNvPr id="10" name="Rectangle 9"/>
            <p:cNvSpPr/>
            <p:nvPr/>
          </p:nvSpPr>
          <p:spPr>
            <a:xfrm>
              <a:off x="1884844" y="1652175"/>
              <a:ext cx="2872992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3200" b="1" dirty="0">
                  <a:solidFill>
                    <a:schemeClr val="bg1">
                      <a:lumMod val="9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НАПРАВЛЕНИЯ ДАЛЬНЕЙШЕЙ РАБОТЫ</a:t>
              </a:r>
              <a:endParaRPr lang="en-US" sz="3200" b="1" dirty="0">
                <a:solidFill>
                  <a:schemeClr val="bg1">
                    <a:lumMod val="9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1493428" y="1598912"/>
              <a:ext cx="319371" cy="277971"/>
            </a:xfrm>
            <a:custGeom>
              <a:avLst/>
              <a:gdLst>
                <a:gd name="connsiteX0" fmla="*/ 395021 w 395021"/>
                <a:gd name="connsiteY0" fmla="*/ 0 h 343815"/>
                <a:gd name="connsiteX1" fmla="*/ 395021 w 395021"/>
                <a:gd name="connsiteY1" fmla="*/ 70714 h 343815"/>
                <a:gd name="connsiteX2" fmla="*/ 320650 w 395021"/>
                <a:gd name="connsiteY2" fmla="*/ 179223 h 343815"/>
                <a:gd name="connsiteX3" fmla="*/ 395021 w 395021"/>
                <a:gd name="connsiteY3" fmla="*/ 179223 h 343815"/>
                <a:gd name="connsiteX4" fmla="*/ 395021 w 395021"/>
                <a:gd name="connsiteY4" fmla="*/ 343815 h 343815"/>
                <a:gd name="connsiteX5" fmla="*/ 242621 w 395021"/>
                <a:gd name="connsiteY5" fmla="*/ 343815 h 343815"/>
                <a:gd name="connsiteX6" fmla="*/ 242621 w 395021"/>
                <a:gd name="connsiteY6" fmla="*/ 179223 h 343815"/>
                <a:gd name="connsiteX7" fmla="*/ 287731 w 395021"/>
                <a:gd name="connsiteY7" fmla="*/ 63399 h 343815"/>
                <a:gd name="connsiteX8" fmla="*/ 395021 w 395021"/>
                <a:gd name="connsiteY8" fmla="*/ 0 h 343815"/>
                <a:gd name="connsiteX9" fmla="*/ 152400 w 395021"/>
                <a:gd name="connsiteY9" fmla="*/ 0 h 343815"/>
                <a:gd name="connsiteX10" fmla="*/ 152400 w 395021"/>
                <a:gd name="connsiteY10" fmla="*/ 70714 h 343815"/>
                <a:gd name="connsiteX11" fmla="*/ 78029 w 395021"/>
                <a:gd name="connsiteY11" fmla="*/ 179223 h 343815"/>
                <a:gd name="connsiteX12" fmla="*/ 152400 w 395021"/>
                <a:gd name="connsiteY12" fmla="*/ 179223 h 343815"/>
                <a:gd name="connsiteX13" fmla="*/ 152400 w 395021"/>
                <a:gd name="connsiteY13" fmla="*/ 343815 h 343815"/>
                <a:gd name="connsiteX14" fmla="*/ 0 w 395021"/>
                <a:gd name="connsiteY14" fmla="*/ 343815 h 343815"/>
                <a:gd name="connsiteX15" fmla="*/ 0 w 395021"/>
                <a:gd name="connsiteY15" fmla="*/ 179223 h 343815"/>
                <a:gd name="connsiteX16" fmla="*/ 45111 w 395021"/>
                <a:gd name="connsiteY16" fmla="*/ 63399 h 343815"/>
                <a:gd name="connsiteX17" fmla="*/ 152400 w 395021"/>
                <a:gd name="connsiteY17" fmla="*/ 0 h 3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5021" h="343815">
                  <a:moveTo>
                    <a:pt x="395021" y="0"/>
                  </a:moveTo>
                  <a:lnTo>
                    <a:pt x="395021" y="70714"/>
                  </a:lnTo>
                  <a:cubicBezTo>
                    <a:pt x="345440" y="87783"/>
                    <a:pt x="320650" y="123952"/>
                    <a:pt x="320650" y="179223"/>
                  </a:cubicBezTo>
                  <a:lnTo>
                    <a:pt x="395021" y="179223"/>
                  </a:lnTo>
                  <a:lnTo>
                    <a:pt x="395021" y="343815"/>
                  </a:lnTo>
                  <a:lnTo>
                    <a:pt x="242621" y="343815"/>
                  </a:lnTo>
                  <a:lnTo>
                    <a:pt x="242621" y="179223"/>
                  </a:lnTo>
                  <a:cubicBezTo>
                    <a:pt x="242621" y="135332"/>
                    <a:pt x="257658" y="96724"/>
                    <a:pt x="287731" y="63399"/>
                  </a:cubicBezTo>
                  <a:cubicBezTo>
                    <a:pt x="314554" y="34138"/>
                    <a:pt x="350317" y="13005"/>
                    <a:pt x="395021" y="0"/>
                  </a:cubicBezTo>
                  <a:close/>
                  <a:moveTo>
                    <a:pt x="152400" y="0"/>
                  </a:moveTo>
                  <a:lnTo>
                    <a:pt x="152400" y="70714"/>
                  </a:lnTo>
                  <a:cubicBezTo>
                    <a:pt x="102819" y="87783"/>
                    <a:pt x="78029" y="123952"/>
                    <a:pt x="78029" y="179223"/>
                  </a:cubicBezTo>
                  <a:lnTo>
                    <a:pt x="152400" y="179223"/>
                  </a:lnTo>
                  <a:lnTo>
                    <a:pt x="152400" y="343815"/>
                  </a:lnTo>
                  <a:lnTo>
                    <a:pt x="0" y="343815"/>
                  </a:lnTo>
                  <a:lnTo>
                    <a:pt x="0" y="179223"/>
                  </a:lnTo>
                  <a:cubicBezTo>
                    <a:pt x="0" y="135332"/>
                    <a:pt x="15037" y="96724"/>
                    <a:pt x="45111" y="63399"/>
                  </a:cubicBezTo>
                  <a:cubicBezTo>
                    <a:pt x="71933" y="34138"/>
                    <a:pt x="107696" y="13005"/>
                    <a:pt x="15240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3616080" y="3128530"/>
              <a:ext cx="319371" cy="277971"/>
            </a:xfrm>
            <a:custGeom>
              <a:avLst/>
              <a:gdLst>
                <a:gd name="connsiteX0" fmla="*/ 242621 w 395021"/>
                <a:gd name="connsiteY0" fmla="*/ 0 h 343815"/>
                <a:gd name="connsiteX1" fmla="*/ 395021 w 395021"/>
                <a:gd name="connsiteY1" fmla="*/ 0 h 343815"/>
                <a:gd name="connsiteX2" fmla="*/ 395021 w 395021"/>
                <a:gd name="connsiteY2" fmla="*/ 164592 h 343815"/>
                <a:gd name="connsiteX3" fmla="*/ 349911 w 395021"/>
                <a:gd name="connsiteY3" fmla="*/ 279197 h 343815"/>
                <a:gd name="connsiteX4" fmla="*/ 242621 w 395021"/>
                <a:gd name="connsiteY4" fmla="*/ 343815 h 343815"/>
                <a:gd name="connsiteX5" fmla="*/ 242621 w 395021"/>
                <a:gd name="connsiteY5" fmla="*/ 273101 h 343815"/>
                <a:gd name="connsiteX6" fmla="*/ 316992 w 395021"/>
                <a:gd name="connsiteY6" fmla="*/ 164592 h 343815"/>
                <a:gd name="connsiteX7" fmla="*/ 242621 w 395021"/>
                <a:gd name="connsiteY7" fmla="*/ 164592 h 343815"/>
                <a:gd name="connsiteX8" fmla="*/ 0 w 395021"/>
                <a:gd name="connsiteY8" fmla="*/ 0 h 343815"/>
                <a:gd name="connsiteX9" fmla="*/ 152400 w 395021"/>
                <a:gd name="connsiteY9" fmla="*/ 0 h 343815"/>
                <a:gd name="connsiteX10" fmla="*/ 152400 w 395021"/>
                <a:gd name="connsiteY10" fmla="*/ 164592 h 343815"/>
                <a:gd name="connsiteX11" fmla="*/ 107290 w 395021"/>
                <a:gd name="connsiteY11" fmla="*/ 279197 h 343815"/>
                <a:gd name="connsiteX12" fmla="*/ 0 w 395021"/>
                <a:gd name="connsiteY12" fmla="*/ 343815 h 343815"/>
                <a:gd name="connsiteX13" fmla="*/ 0 w 395021"/>
                <a:gd name="connsiteY13" fmla="*/ 273101 h 343815"/>
                <a:gd name="connsiteX14" fmla="*/ 74371 w 395021"/>
                <a:gd name="connsiteY14" fmla="*/ 164592 h 343815"/>
                <a:gd name="connsiteX15" fmla="*/ 0 w 395021"/>
                <a:gd name="connsiteY15" fmla="*/ 164592 h 3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5021" h="343815">
                  <a:moveTo>
                    <a:pt x="242621" y="0"/>
                  </a:moveTo>
                  <a:lnTo>
                    <a:pt x="395021" y="0"/>
                  </a:lnTo>
                  <a:lnTo>
                    <a:pt x="395021" y="164592"/>
                  </a:lnTo>
                  <a:cubicBezTo>
                    <a:pt x="395021" y="208484"/>
                    <a:pt x="379984" y="246685"/>
                    <a:pt x="349911" y="279197"/>
                  </a:cubicBezTo>
                  <a:cubicBezTo>
                    <a:pt x="323088" y="309271"/>
                    <a:pt x="287325" y="330810"/>
                    <a:pt x="242621" y="343815"/>
                  </a:cubicBezTo>
                  <a:lnTo>
                    <a:pt x="242621" y="273101"/>
                  </a:lnTo>
                  <a:cubicBezTo>
                    <a:pt x="292202" y="256032"/>
                    <a:pt x="316992" y="219863"/>
                    <a:pt x="316992" y="164592"/>
                  </a:cubicBezTo>
                  <a:lnTo>
                    <a:pt x="242621" y="164592"/>
                  </a:lnTo>
                  <a:close/>
                  <a:moveTo>
                    <a:pt x="0" y="0"/>
                  </a:moveTo>
                  <a:lnTo>
                    <a:pt x="152400" y="0"/>
                  </a:lnTo>
                  <a:lnTo>
                    <a:pt x="152400" y="164592"/>
                  </a:lnTo>
                  <a:cubicBezTo>
                    <a:pt x="152400" y="208484"/>
                    <a:pt x="137363" y="246685"/>
                    <a:pt x="107290" y="279197"/>
                  </a:cubicBezTo>
                  <a:cubicBezTo>
                    <a:pt x="80467" y="309271"/>
                    <a:pt x="44704" y="330810"/>
                    <a:pt x="0" y="343815"/>
                  </a:cubicBezTo>
                  <a:lnTo>
                    <a:pt x="0" y="273101"/>
                  </a:lnTo>
                  <a:cubicBezTo>
                    <a:pt x="49581" y="256032"/>
                    <a:pt x="74371" y="219863"/>
                    <a:pt x="74371" y="164592"/>
                  </a:cubicBezTo>
                  <a:lnTo>
                    <a:pt x="0" y="16459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6" name="Rectangle: Rounded Corners 25"/>
          <p:cNvSpPr/>
          <p:nvPr/>
        </p:nvSpPr>
        <p:spPr>
          <a:xfrm rot="18900000" flipH="1">
            <a:off x="5830857" y="-362319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7" name="Freeform: Shape 26"/>
          <p:cNvSpPr/>
          <p:nvPr/>
        </p:nvSpPr>
        <p:spPr>
          <a:xfrm rot="18900000" flipH="1">
            <a:off x="3552503" y="48863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2093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24105" y="332649"/>
            <a:ext cx="63091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ФКН, ОП </a:t>
            </a:r>
            <a:r>
              <a:rPr lang="en-US" sz="20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“</a:t>
            </a:r>
            <a:r>
              <a:rPr lang="ru-RU" sz="20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Прикладная математика и информатика</a:t>
            </a:r>
            <a:r>
              <a:rPr lang="en-US" sz="20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”</a:t>
            </a:r>
          </a:p>
        </p:txBody>
      </p:sp>
      <p:sp>
        <p:nvSpPr>
          <p:cNvPr id="19" name="Rectangle: Rounded Corners 18"/>
          <p:cNvSpPr/>
          <p:nvPr/>
        </p:nvSpPr>
        <p:spPr>
          <a:xfrm flipV="1">
            <a:off x="6314303" y="1520725"/>
            <a:ext cx="790399" cy="457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EE87CFD1-B351-689C-D016-116E256B0CB6}"/>
              </a:ext>
            </a:extLst>
          </p:cNvPr>
          <p:cNvSpPr/>
          <p:nvPr/>
        </p:nvSpPr>
        <p:spPr>
          <a:xfrm>
            <a:off x="551557" y="1548711"/>
            <a:ext cx="63091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2">
                    <a:lumMod val="25000"/>
                    <a:lumOff val="7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(групповой программный проект)</a:t>
            </a:r>
            <a:endParaRPr lang="en-US" sz="1600" dirty="0">
              <a:solidFill>
                <a:schemeClr val="bg2">
                  <a:lumMod val="25000"/>
                  <a:lumOff val="75000"/>
                </a:schemeClr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F29931-B49D-E820-1696-C761F37D2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57" y="2341861"/>
            <a:ext cx="406400" cy="2781300"/>
          </a:xfrm>
          <a:prstGeom prst="rect">
            <a:avLst/>
          </a:prstGeom>
        </p:spPr>
      </p:pic>
      <p:sp>
        <p:nvSpPr>
          <p:cNvPr id="9" name="Rectangle 17">
            <a:extLst>
              <a:ext uri="{FF2B5EF4-FFF2-40B4-BE49-F238E27FC236}">
                <a16:creationId xmlns:a16="http://schemas.microsoft.com/office/drawing/2014/main" id="{0DFE9306-FAED-62E2-02D0-CB597EBA4D01}"/>
              </a:ext>
            </a:extLst>
          </p:cNvPr>
          <p:cNvSpPr/>
          <p:nvPr/>
        </p:nvSpPr>
        <p:spPr>
          <a:xfrm>
            <a:off x="524105" y="1887265"/>
            <a:ext cx="77919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ПРИЛОЖЕНИЕ ДЛЯ ИЗУЧЕНИЯ ИНОСТРАННЫХ ЯЗЫКОВ В МЕТРО</a:t>
            </a:r>
            <a:endParaRPr lang="en-US" sz="3200" b="1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E3DB8D56-2392-DDAA-F174-E5142D149121}"/>
              </a:ext>
            </a:extLst>
          </p:cNvPr>
          <p:cNvSpPr/>
          <p:nvPr/>
        </p:nvSpPr>
        <p:spPr>
          <a:xfrm>
            <a:off x="524104" y="4235031"/>
            <a:ext cx="63091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2">
                    <a:lumMod val="25000"/>
                    <a:lumOff val="7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Выполнили:</a:t>
            </a:r>
          </a:p>
          <a:p>
            <a:endParaRPr lang="ru-RU" sz="1600" dirty="0">
              <a:solidFill>
                <a:schemeClr val="bg2">
                  <a:lumMod val="25000"/>
                  <a:lumOff val="75000"/>
                </a:schemeClr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  <a:p>
            <a:r>
              <a:rPr lang="ru-RU" sz="1600" dirty="0">
                <a:solidFill>
                  <a:schemeClr val="bg2">
                    <a:lumMod val="25000"/>
                    <a:lumOff val="7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Кемал Азамат, БПМИ206</a:t>
            </a:r>
          </a:p>
          <a:p>
            <a:r>
              <a:rPr lang="ru-RU" sz="1600" dirty="0">
                <a:solidFill>
                  <a:schemeClr val="bg2">
                    <a:lumMod val="25000"/>
                    <a:lumOff val="7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Абрамович Владислав Денисович, БПМИ206</a:t>
            </a:r>
          </a:p>
          <a:p>
            <a:r>
              <a:rPr lang="ru-RU" sz="1600" dirty="0">
                <a:solidFill>
                  <a:schemeClr val="bg2">
                    <a:lumMod val="25000"/>
                    <a:lumOff val="7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Доброхотов Артём Андреевич, БПМИ206</a:t>
            </a:r>
            <a:endParaRPr lang="en-US" sz="1600" dirty="0">
              <a:solidFill>
                <a:schemeClr val="bg2">
                  <a:lumMod val="25000"/>
                  <a:lumOff val="75000"/>
                </a:schemeClr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614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7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/>
          <p:nvPr/>
        </p:nvSpPr>
        <p:spPr>
          <a:xfrm>
            <a:off x="1" y="0"/>
            <a:ext cx="9515475" cy="6858000"/>
          </a:xfrm>
          <a:custGeom>
            <a:avLst/>
            <a:gdLst>
              <a:gd name="connsiteX0" fmla="*/ 0 w 9515475"/>
              <a:gd name="connsiteY0" fmla="*/ 0 h 6858000"/>
              <a:gd name="connsiteX1" fmla="*/ 9515475 w 9515475"/>
              <a:gd name="connsiteY1" fmla="*/ 0 h 6858000"/>
              <a:gd name="connsiteX2" fmla="*/ 2676525 w 9515475"/>
              <a:gd name="connsiteY2" fmla="*/ 6858000 h 6858000"/>
              <a:gd name="connsiteX3" fmla="*/ 0 w 95154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5475" h="6858000">
                <a:moveTo>
                  <a:pt x="0" y="0"/>
                </a:moveTo>
                <a:lnTo>
                  <a:pt x="9515475" y="0"/>
                </a:lnTo>
                <a:lnTo>
                  <a:pt x="2676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Right Triangle 12"/>
          <p:cNvSpPr/>
          <p:nvPr/>
        </p:nvSpPr>
        <p:spPr>
          <a:xfrm flipH="1" flipV="1">
            <a:off x="9481456" y="-1"/>
            <a:ext cx="2710543" cy="2710543"/>
          </a:xfrm>
          <a:prstGeom prst="rtTriangl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/>
          <p:cNvSpPr/>
          <p:nvPr/>
        </p:nvSpPr>
        <p:spPr>
          <a:xfrm>
            <a:off x="877687" y="714969"/>
            <a:ext cx="50495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HelveticaNeue" panose="00000400000000000000" pitchFamily="2" charset="0"/>
                <a:cs typeface="Segoe UI" panose="020B0502040204020203" pitchFamily="34" charset="0"/>
              </a:rPr>
              <a:t>ПЕРСПЕКТИВЫ</a:t>
            </a:r>
          </a:p>
          <a:p>
            <a:r>
              <a:rPr lang="ru-RU" sz="4800" b="1" dirty="0">
                <a:solidFill>
                  <a:schemeClr val="bg1"/>
                </a:solidFill>
                <a:latin typeface="HelveticaNeue" panose="00000400000000000000" pitchFamily="2" charset="0"/>
                <a:cs typeface="Segoe UI" panose="020B0502040204020203" pitchFamily="34" charset="0"/>
              </a:rPr>
              <a:t>ПРОЕКТА</a:t>
            </a:r>
            <a:endParaRPr lang="en-US" sz="4800" b="1" dirty="0">
              <a:solidFill>
                <a:schemeClr val="bg1"/>
              </a:solidFill>
              <a:latin typeface="HelveticaNeue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06091" y="2545040"/>
            <a:ext cx="4194629" cy="2428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Добавлении возможности загрузить новый язык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Реализация получается данных из базы данных в реальном времени (бэкенд-часть)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Создание кроссплатформенного приложения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Создание 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Web-</a:t>
            </a:r>
            <a:r>
              <a:rPr lang="ru-RU" sz="1600" b="1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версии приложения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ight Triangle 15"/>
          <p:cNvSpPr/>
          <p:nvPr/>
        </p:nvSpPr>
        <p:spPr>
          <a:xfrm>
            <a:off x="-1" y="3701846"/>
            <a:ext cx="3156155" cy="3156155"/>
          </a:xfrm>
          <a:prstGeom prst="rtTriangle">
            <a:avLst/>
          </a:prstGeom>
          <a:ln>
            <a:noFill/>
          </a:ln>
          <a:effectLst>
            <a:outerShdw blurRad="355600" dist="38100" dir="18900000" algn="b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Rectangle: Rounded Corners 17"/>
          <p:cNvSpPr/>
          <p:nvPr/>
        </p:nvSpPr>
        <p:spPr>
          <a:xfrm>
            <a:off x="1395058" y="2442649"/>
            <a:ext cx="360000" cy="6714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Rectangle 18"/>
          <p:cNvSpPr/>
          <p:nvPr/>
        </p:nvSpPr>
        <p:spPr>
          <a:xfrm>
            <a:off x="6176981" y="4246755"/>
            <a:ext cx="5022083" cy="1246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Разработка приложения не только для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iOS, </a:t>
            </a:r>
            <a:r>
              <a:rPr lang="ru-RU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но и для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macOS</a:t>
            </a:r>
          </a:p>
          <a:p>
            <a:pPr marL="171450" indent="-17145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Добавление подписки</a:t>
            </a:r>
          </a:p>
          <a:p>
            <a:pPr marL="171450" indent="-17145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Сотрудничество с языковыми центрами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004435" y="3701846"/>
            <a:ext cx="4194629" cy="427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ДОПОЛНИТЕЛЬНО: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0621565" y="3022409"/>
            <a:ext cx="464344" cy="464344"/>
            <a:chOff x="8204317" y="2115665"/>
            <a:chExt cx="464344" cy="464344"/>
          </a:xfrm>
          <a:solidFill>
            <a:schemeClr val="bg1">
              <a:lumMod val="95000"/>
            </a:schemeClr>
          </a:solidFill>
        </p:grpSpPr>
        <p:sp>
          <p:nvSpPr>
            <p:cNvPr id="21" name="AutoShape 81"/>
            <p:cNvSpPr>
              <a:spLocks/>
            </p:cNvSpPr>
            <p:nvPr/>
          </p:nvSpPr>
          <p:spPr bwMode="auto">
            <a:xfrm>
              <a:off x="8204317" y="2115665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82"/>
            <p:cNvSpPr>
              <a:spLocks/>
            </p:cNvSpPr>
            <p:nvPr/>
          </p:nvSpPr>
          <p:spPr bwMode="auto">
            <a:xfrm>
              <a:off x="8247973" y="2492697"/>
              <a:ext cx="43657" cy="436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2" name="Rectangle 18">
            <a:extLst>
              <a:ext uri="{FF2B5EF4-FFF2-40B4-BE49-F238E27FC236}">
                <a16:creationId xmlns:a16="http://schemas.microsoft.com/office/drawing/2014/main" id="{B7CFD61B-490D-5599-7E22-C6F028093B9F}"/>
              </a:ext>
            </a:extLst>
          </p:cNvPr>
          <p:cNvSpPr/>
          <p:nvPr/>
        </p:nvSpPr>
        <p:spPr>
          <a:xfrm>
            <a:off x="5515342" y="5953183"/>
            <a:ext cx="5022083" cy="655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ru-RU" sz="1600" b="1" i="1" dirty="0">
                <a:solidFill>
                  <a:schemeClr val="accent5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Реализация данных идей может быть заявлена в виде проекта в следующем учебном году</a:t>
            </a:r>
            <a:endParaRPr lang="en-US" sz="1600" b="1" i="1" dirty="0">
              <a:solidFill>
                <a:schemeClr val="accent5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7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9" grpId="0"/>
      <p:bldP spid="10" grpId="0"/>
      <p:bldP spid="16" grpId="0" animBg="1"/>
      <p:bldP spid="18" grpId="0" animBg="1"/>
      <p:bldP spid="19" grpId="0"/>
      <p:bldP spid="20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644962" y="-1813249"/>
            <a:ext cx="15523628" cy="8779524"/>
            <a:chOff x="-644962" y="-1805690"/>
            <a:chExt cx="15523628" cy="8779524"/>
          </a:xfrm>
          <a:solidFill>
            <a:schemeClr val="bg1">
              <a:alpha val="20000"/>
            </a:schemeClr>
          </a:solidFill>
        </p:grpSpPr>
        <p:sp>
          <p:nvSpPr>
            <p:cNvPr id="5" name="Rectangle: Rounded Corners 4"/>
            <p:cNvSpPr/>
            <p:nvPr/>
          </p:nvSpPr>
          <p:spPr>
            <a:xfrm rot="2700000">
              <a:off x="10540832" y="-2630215"/>
              <a:ext cx="1016000" cy="561702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: Rounded Corners 5"/>
            <p:cNvSpPr/>
            <p:nvPr/>
          </p:nvSpPr>
          <p:spPr>
            <a:xfrm rot="2700000">
              <a:off x="11562152" y="-3645270"/>
              <a:ext cx="1016000" cy="561702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7" name="Rectangle: Rounded Corners 6"/>
            <p:cNvSpPr/>
            <p:nvPr/>
          </p:nvSpPr>
          <p:spPr>
            <a:xfrm rot="2700000">
              <a:off x="10580305" y="-4106204"/>
              <a:ext cx="1016000" cy="561702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" name="Rectangle: Rounded Corners 7"/>
            <p:cNvSpPr/>
            <p:nvPr/>
          </p:nvSpPr>
          <p:spPr>
            <a:xfrm rot="2700000">
              <a:off x="11095057" y="620978"/>
              <a:ext cx="695083" cy="152637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896101" y="831111"/>
              <a:ext cx="1092994" cy="1106107"/>
              <a:chOff x="9789319" y="1181099"/>
              <a:chExt cx="1092994" cy="1106107"/>
            </a:xfrm>
            <a:grpFill/>
          </p:grpSpPr>
          <p:sp>
            <p:nvSpPr>
              <p:cNvPr id="30" name="Oval 29"/>
              <p:cNvSpPr/>
              <p:nvPr/>
            </p:nvSpPr>
            <p:spPr>
              <a:xfrm>
                <a:off x="10365582" y="1181099"/>
                <a:ext cx="516731" cy="5167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9789319" y="1770475"/>
                <a:ext cx="516731" cy="5167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287839" y="389917"/>
              <a:ext cx="6096503" cy="56431"/>
              <a:chOff x="2110637" y="95339"/>
              <a:chExt cx="6096503" cy="56431"/>
            </a:xfrm>
            <a:grpFill/>
          </p:grpSpPr>
          <p:sp>
            <p:nvSpPr>
              <p:cNvPr id="25" name="Rectangle: Rounded Corners 24"/>
              <p:cNvSpPr/>
              <p:nvPr/>
            </p:nvSpPr>
            <p:spPr>
              <a:xfrm rot="2700000" flipH="1">
                <a:off x="4686828" y="-2480852"/>
                <a:ext cx="56431" cy="52088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 rot="2700000" flipH="1">
                <a:off x="4908751" y="-2480852"/>
                <a:ext cx="56431" cy="52088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 rot="2700000" flipH="1">
                <a:off x="5130674" y="-2480852"/>
                <a:ext cx="56431" cy="52088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8" name="Rectangle: Rounded Corners 27"/>
              <p:cNvSpPr/>
              <p:nvPr/>
            </p:nvSpPr>
            <p:spPr>
              <a:xfrm rot="2700000" flipH="1">
                <a:off x="5352597" y="-2480852"/>
                <a:ext cx="56431" cy="52088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Rectangle: Rounded Corners 28"/>
              <p:cNvSpPr/>
              <p:nvPr/>
            </p:nvSpPr>
            <p:spPr>
              <a:xfrm rot="2700000" flipH="1">
                <a:off x="5574518" y="-2480852"/>
                <a:ext cx="56431" cy="52088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407475" y="6364769"/>
              <a:ext cx="2428754" cy="261610"/>
              <a:chOff x="242614" y="6328854"/>
              <a:chExt cx="2428754" cy="261610"/>
            </a:xfrm>
            <a:grpFill/>
          </p:grpSpPr>
          <p:sp>
            <p:nvSpPr>
              <p:cNvPr id="23" name="Freeform 62"/>
              <p:cNvSpPr>
                <a:spLocks noEditPoints="1"/>
              </p:cNvSpPr>
              <p:nvPr/>
            </p:nvSpPr>
            <p:spPr bwMode="auto">
              <a:xfrm>
                <a:off x="242614" y="6399940"/>
                <a:ext cx="121482" cy="119439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b="0" dirty="0">
                  <a:solidFill>
                    <a:schemeClr val="bg1">
                      <a:lumMod val="75000"/>
                    </a:schemeClr>
                  </a:solidFill>
                  <a:latin typeface="Gotham Light" panose="02000603030000020004" pitchFamily="2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16236" y="6328854"/>
                <a:ext cx="23551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0" dirty="0">
                    <a:solidFill>
                      <a:schemeClr val="bg1">
                        <a:lumMod val="75000"/>
                      </a:schemeClr>
                    </a:solidFill>
                    <a:latin typeface="Gotham Light" panose="02000603030000020004" pitchFamily="2" charset="0"/>
                    <a:cs typeface="Segoe UI" panose="020B0502040204020203" pitchFamily="34" charset="0"/>
                  </a:rPr>
                  <a:t>2017arouse.All Rights Reserved</a:t>
                </a:r>
                <a:endParaRPr lang="id-ID" sz="1100" b="0" dirty="0">
                  <a:solidFill>
                    <a:schemeClr val="bg1">
                      <a:lumMod val="75000"/>
                    </a:schemeClr>
                  </a:solidFill>
                  <a:latin typeface="Gotham Light" panose="02000603030000020004" pitchFamily="2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2" name="Rectangle: Rounded Corners 11"/>
            <p:cNvSpPr/>
            <p:nvPr/>
          </p:nvSpPr>
          <p:spPr>
            <a:xfrm rot="2700000">
              <a:off x="-59091" y="5630552"/>
              <a:ext cx="1016000" cy="16705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3" name="Rectangle: Rounded Corners 12"/>
            <p:cNvSpPr/>
            <p:nvPr/>
          </p:nvSpPr>
          <p:spPr>
            <a:xfrm rot="2700000" flipH="1">
              <a:off x="253214" y="5169707"/>
              <a:ext cx="82145" cy="126846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: Rounded Corners 13"/>
            <p:cNvSpPr/>
            <p:nvPr/>
          </p:nvSpPr>
          <p:spPr>
            <a:xfrm rot="2700000" flipH="1">
              <a:off x="2316474" y="4352866"/>
              <a:ext cx="45719" cy="200455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Rectangle: Rounded Corners 14"/>
            <p:cNvSpPr/>
            <p:nvPr/>
          </p:nvSpPr>
          <p:spPr>
            <a:xfrm rot="2700000" flipH="1">
              <a:off x="7578004" y="4063217"/>
              <a:ext cx="45793" cy="381159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: Rounded Corners 15"/>
            <p:cNvSpPr/>
            <p:nvPr/>
          </p:nvSpPr>
          <p:spPr>
            <a:xfrm rot="2700000" flipH="1">
              <a:off x="9656665" y="2296495"/>
              <a:ext cx="184279" cy="383177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: Rounded Corners 16"/>
            <p:cNvSpPr/>
            <p:nvPr/>
          </p:nvSpPr>
          <p:spPr>
            <a:xfrm rot="2700000">
              <a:off x="7063233" y="373967"/>
              <a:ext cx="550790" cy="16705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8" name="Rectangle: Rounded Corners 17"/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9" name="Rectangle: Rounded Corners 18"/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0" name="Rectangle: Rounded Corners 19"/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1" name="Rectangle: Rounded Corners 20"/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: Rounded Corners 21"/>
            <p:cNvSpPr/>
            <p:nvPr/>
          </p:nvSpPr>
          <p:spPr>
            <a:xfrm rot="2700000" flipH="1">
              <a:off x="11207545" y="4393474"/>
              <a:ext cx="66130" cy="22801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9365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2" name="Group 1"/>
          <p:cNvGrpSpPr/>
          <p:nvPr/>
        </p:nvGrpSpPr>
        <p:grpSpPr>
          <a:xfrm>
            <a:off x="918534" y="3996501"/>
            <a:ext cx="1517650" cy="1823356"/>
            <a:chOff x="918534" y="3996501"/>
            <a:chExt cx="1517650" cy="1823356"/>
          </a:xfrm>
        </p:grpSpPr>
        <p:sp>
          <p:nvSpPr>
            <p:cNvPr id="44" name="Rectangle: Rounded Corners 43"/>
            <p:cNvSpPr/>
            <p:nvPr/>
          </p:nvSpPr>
          <p:spPr>
            <a:xfrm>
              <a:off x="918534" y="3996501"/>
              <a:ext cx="1517650" cy="1823356"/>
            </a:xfrm>
            <a:prstGeom prst="roundRect">
              <a:avLst>
                <a:gd name="adj" fmla="val 712"/>
              </a:avLst>
            </a:prstGeom>
            <a:solidFill>
              <a:schemeClr val="tx1">
                <a:lumMod val="50000"/>
                <a:lumOff val="50000"/>
                <a:alpha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37895" y="4265505"/>
              <a:ext cx="1078928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HelveticaNeue medium" panose="00000400000000000000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Basic</a:t>
              </a:r>
              <a:endParaRPr lang="en-US" sz="1100" dirty="0">
                <a:solidFill>
                  <a:schemeClr val="bg1"/>
                </a:solidFill>
                <a:latin typeface="HelveticaNeue medium" panose="00000400000000000000" pitchFamily="2" charset="0"/>
                <a:ea typeface="Open Sans" panose="020B060603050402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87847" y="4544957"/>
              <a:ext cx="1379024" cy="6953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600" dirty="0">
                  <a:solidFill>
                    <a:schemeClr val="bg1"/>
                  </a:solidFill>
                  <a:latin typeface="HelveticaNeue medium" panose="00000400000000000000" pitchFamily="2" charset="0"/>
                  <a:ea typeface="Open Sans" panose="020B0606030504020204" pitchFamily="34" charset="0"/>
                  <a:cs typeface="Segoe UI Light" panose="020B0502040204020203" pitchFamily="34" charset="0"/>
                </a:rPr>
                <a:t>$</a:t>
              </a:r>
              <a:r>
                <a:rPr lang="en-US" sz="3600" dirty="0">
                  <a:solidFill>
                    <a:schemeClr val="bg1"/>
                  </a:solidFill>
                  <a:latin typeface="HelveticaNeue medium" panose="00000400000000000000" pitchFamily="2" charset="0"/>
                  <a:ea typeface="Open Sans" panose="020B0606030504020204" pitchFamily="34" charset="0"/>
                  <a:cs typeface="Segoe UI Light" panose="020B0502040204020203" pitchFamily="34" charset="0"/>
                </a:rPr>
                <a:t>29</a:t>
              </a:r>
              <a:r>
                <a:rPr lang="id-ID" sz="1600" dirty="0">
                  <a:solidFill>
                    <a:schemeClr val="bg1"/>
                  </a:solidFill>
                  <a:latin typeface="HelveticaNeue medium" panose="00000400000000000000" pitchFamily="2" charset="0"/>
                  <a:ea typeface="Open Sans" panose="020B0606030504020204" pitchFamily="34" charset="0"/>
                  <a:cs typeface="Segoe UI Light" panose="020B0502040204020203" pitchFamily="34" charset="0"/>
                </a:rPr>
                <a:t>,</a:t>
              </a:r>
              <a:r>
                <a:rPr lang="en-US" sz="1600" dirty="0">
                  <a:solidFill>
                    <a:schemeClr val="bg1"/>
                  </a:solidFill>
                  <a:latin typeface="HelveticaNeue medium" panose="00000400000000000000" pitchFamily="2" charset="0"/>
                  <a:ea typeface="Open Sans" panose="020B0606030504020204" pitchFamily="34" charset="0"/>
                  <a:cs typeface="Segoe UI Light" panose="020B0502040204020203" pitchFamily="34" charset="0"/>
                </a:rPr>
                <a:t>99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480653" y="3996501"/>
            <a:ext cx="1517650" cy="1823356"/>
            <a:chOff x="4480653" y="3996501"/>
            <a:chExt cx="1517650" cy="1823356"/>
          </a:xfrm>
        </p:grpSpPr>
        <p:sp>
          <p:nvSpPr>
            <p:cNvPr id="42" name="Rectangle: Rounded Corners 41"/>
            <p:cNvSpPr/>
            <p:nvPr/>
          </p:nvSpPr>
          <p:spPr>
            <a:xfrm>
              <a:off x="4480653" y="3996501"/>
              <a:ext cx="1517650" cy="1823356"/>
            </a:xfrm>
            <a:prstGeom prst="roundRect">
              <a:avLst>
                <a:gd name="adj" fmla="val 712"/>
              </a:avLst>
            </a:prstGeom>
            <a:solidFill>
              <a:schemeClr val="tx1">
                <a:lumMod val="50000"/>
                <a:lumOff val="50000"/>
                <a:alpha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4700014" y="4265505"/>
              <a:ext cx="1078928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HelveticaNeue medium" panose="00000400000000000000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Pro</a:t>
              </a:r>
              <a:endParaRPr lang="en-US" sz="1100" dirty="0">
                <a:solidFill>
                  <a:schemeClr val="bg1"/>
                </a:solidFill>
                <a:latin typeface="HelveticaNeue medium" panose="00000400000000000000" pitchFamily="2" charset="0"/>
                <a:ea typeface="Open Sans" panose="020B060603050402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549966" y="4544957"/>
              <a:ext cx="1379024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600" dirty="0">
                  <a:solidFill>
                    <a:schemeClr val="bg1"/>
                  </a:solidFill>
                  <a:latin typeface="HelveticaNeue medium" panose="00000400000000000000" pitchFamily="2" charset="0"/>
                  <a:ea typeface="Open Sans" panose="020B0606030504020204" pitchFamily="34" charset="0"/>
                  <a:cs typeface="Segoe UI Light" panose="020B0502040204020203" pitchFamily="34" charset="0"/>
                </a:rPr>
                <a:t>$</a:t>
              </a:r>
              <a:r>
                <a:rPr lang="en-US" sz="3600" dirty="0">
                  <a:solidFill>
                    <a:schemeClr val="bg1"/>
                  </a:solidFill>
                  <a:latin typeface="HelveticaNeue medium" panose="00000400000000000000" pitchFamily="2" charset="0"/>
                  <a:ea typeface="Open Sans" panose="020B0606030504020204" pitchFamily="34" charset="0"/>
                  <a:cs typeface="Segoe UI Light" panose="020B0502040204020203" pitchFamily="34" charset="0"/>
                </a:rPr>
                <a:t>59</a:t>
              </a:r>
              <a:r>
                <a:rPr lang="id-ID" sz="1600" dirty="0">
                  <a:solidFill>
                    <a:schemeClr val="bg1"/>
                  </a:solidFill>
                  <a:latin typeface="HelveticaNeue medium" panose="00000400000000000000" pitchFamily="2" charset="0"/>
                  <a:ea typeface="Open Sans" panose="020B0606030504020204" pitchFamily="34" charset="0"/>
                  <a:cs typeface="Segoe UI Light" panose="020B0502040204020203" pitchFamily="34" charset="0"/>
                </a:rPr>
                <a:t>,</a:t>
              </a:r>
              <a:r>
                <a:rPr lang="en-US" sz="1600" dirty="0">
                  <a:solidFill>
                    <a:schemeClr val="bg1"/>
                  </a:solidFill>
                  <a:latin typeface="HelveticaNeue medium" panose="00000400000000000000" pitchFamily="2" charset="0"/>
                  <a:ea typeface="Open Sans" panose="020B0606030504020204" pitchFamily="34" charset="0"/>
                  <a:cs typeface="Segoe UI Light" panose="020B0502040204020203" pitchFamily="34" charset="0"/>
                </a:rPr>
                <a:t>99</a:t>
              </a:r>
            </a:p>
          </p:txBody>
        </p:sp>
      </p:grpSp>
      <p:grpSp>
        <p:nvGrpSpPr>
          <p:cNvPr id="7169" name="Group 7168"/>
          <p:cNvGrpSpPr/>
          <p:nvPr/>
        </p:nvGrpSpPr>
        <p:grpSpPr>
          <a:xfrm>
            <a:off x="8082557" y="3996501"/>
            <a:ext cx="1517650" cy="1823356"/>
            <a:chOff x="8082557" y="3996501"/>
            <a:chExt cx="1517650" cy="1823356"/>
          </a:xfrm>
        </p:grpSpPr>
        <p:sp>
          <p:nvSpPr>
            <p:cNvPr id="43" name="Rectangle: Rounded Corners 42"/>
            <p:cNvSpPr/>
            <p:nvPr/>
          </p:nvSpPr>
          <p:spPr>
            <a:xfrm>
              <a:off x="8082557" y="3996501"/>
              <a:ext cx="1517650" cy="1823356"/>
            </a:xfrm>
            <a:prstGeom prst="roundRect">
              <a:avLst>
                <a:gd name="adj" fmla="val 712"/>
              </a:avLst>
            </a:prstGeom>
            <a:solidFill>
              <a:schemeClr val="tx1">
                <a:lumMod val="50000"/>
                <a:lumOff val="50000"/>
                <a:alpha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301918" y="4265505"/>
              <a:ext cx="1078928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HelveticaNeue medium" panose="00000400000000000000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Premium</a:t>
              </a:r>
              <a:endParaRPr lang="en-US" sz="1100" dirty="0">
                <a:solidFill>
                  <a:schemeClr val="bg1"/>
                </a:solidFill>
                <a:latin typeface="HelveticaNeue medium" panose="00000400000000000000" pitchFamily="2" charset="0"/>
                <a:ea typeface="Open Sans" panose="020B060603050402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151870" y="4544957"/>
              <a:ext cx="1379024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600" dirty="0">
                  <a:solidFill>
                    <a:schemeClr val="bg1"/>
                  </a:solidFill>
                  <a:latin typeface="HelveticaNeue medium" panose="00000400000000000000" pitchFamily="2" charset="0"/>
                  <a:ea typeface="Open Sans" panose="020B0606030504020204" pitchFamily="34" charset="0"/>
                  <a:cs typeface="Segoe UI Light" panose="020B0502040204020203" pitchFamily="34" charset="0"/>
                </a:rPr>
                <a:t>$</a:t>
              </a:r>
              <a:r>
                <a:rPr lang="en-US" sz="3600" dirty="0">
                  <a:solidFill>
                    <a:schemeClr val="bg1"/>
                  </a:solidFill>
                  <a:latin typeface="HelveticaNeue medium" panose="00000400000000000000" pitchFamily="2" charset="0"/>
                  <a:ea typeface="Open Sans" panose="020B0606030504020204" pitchFamily="34" charset="0"/>
                  <a:cs typeface="Segoe UI Light" panose="020B0502040204020203" pitchFamily="34" charset="0"/>
                </a:rPr>
                <a:t>79</a:t>
              </a:r>
              <a:r>
                <a:rPr lang="id-ID" sz="1600" dirty="0">
                  <a:solidFill>
                    <a:schemeClr val="bg1"/>
                  </a:solidFill>
                  <a:latin typeface="HelveticaNeue medium" panose="00000400000000000000" pitchFamily="2" charset="0"/>
                  <a:ea typeface="Open Sans" panose="020B0606030504020204" pitchFamily="34" charset="0"/>
                  <a:cs typeface="Segoe UI Light" panose="020B0502040204020203" pitchFamily="34" charset="0"/>
                </a:rPr>
                <a:t>,</a:t>
              </a:r>
              <a:r>
                <a:rPr lang="en-US" sz="1600" dirty="0">
                  <a:solidFill>
                    <a:schemeClr val="bg1"/>
                  </a:solidFill>
                  <a:latin typeface="HelveticaNeue medium" panose="00000400000000000000" pitchFamily="2" charset="0"/>
                  <a:ea typeface="Open Sans" panose="020B0606030504020204" pitchFamily="34" charset="0"/>
                  <a:cs typeface="Segoe UI Light" panose="020B0502040204020203" pitchFamily="34" charset="0"/>
                </a:rPr>
                <a:t>99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2062987" y="933525"/>
            <a:ext cx="74401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latin typeface="HelveticaNeue" panose="00000400000000000000" pitchFamily="2" charset="0"/>
                <a:cs typeface="Segoe UI" panose="020B0502040204020203" pitchFamily="34" charset="0"/>
              </a:rPr>
              <a:t>ДОБАВЛЕНИЕ ПОДПИСКИ</a:t>
            </a:r>
            <a:endParaRPr lang="en-US" sz="4000" b="1" dirty="0">
              <a:solidFill>
                <a:schemeClr val="bg1"/>
              </a:solidFill>
              <a:latin typeface="HelveticaNeue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8" name="Rectangle: Rounded Corners 37"/>
          <p:cNvSpPr/>
          <p:nvPr/>
        </p:nvSpPr>
        <p:spPr>
          <a:xfrm>
            <a:off x="5987939" y="2009553"/>
            <a:ext cx="360000" cy="6714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 36"/>
          <p:cNvSpPr/>
          <p:nvPr/>
        </p:nvSpPr>
        <p:spPr>
          <a:xfrm>
            <a:off x="2684238" y="2338109"/>
            <a:ext cx="6823524" cy="293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200" b="1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Как вариант – расширение функционала и материала.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2621468" y="4788101"/>
            <a:ext cx="1218258" cy="276999"/>
            <a:chOff x="3161855" y="4935717"/>
            <a:chExt cx="1218258" cy="276999"/>
          </a:xfrm>
        </p:grpSpPr>
        <p:sp>
          <p:nvSpPr>
            <p:cNvPr id="51" name="Rectangle 50"/>
            <p:cNvSpPr/>
            <p:nvPr/>
          </p:nvSpPr>
          <p:spPr>
            <a:xfrm>
              <a:off x="3381122" y="4935717"/>
              <a:ext cx="9989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1200" dirty="0">
                  <a:solidFill>
                    <a:schemeClr val="bg1"/>
                  </a:solidFill>
                  <a:cs typeface="Calibri"/>
                </a:rPr>
                <a:t>Ut wisi enim 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sp>
          <p:nvSpPr>
            <p:cNvPr id="52" name="Freeform 118"/>
            <p:cNvSpPr>
              <a:spLocks noChangeArrowheads="1"/>
            </p:cNvSpPr>
            <p:nvPr/>
          </p:nvSpPr>
          <p:spPr bwMode="auto">
            <a:xfrm>
              <a:off x="3161855" y="4991146"/>
              <a:ext cx="176074" cy="176071"/>
            </a:xfrm>
            <a:custGeom>
              <a:avLst/>
              <a:gdLst>
                <a:gd name="T0" fmla="*/ 38763987 w 602"/>
                <a:gd name="T1" fmla="*/ 78441997 h 602"/>
                <a:gd name="T2" fmla="*/ 38763987 w 602"/>
                <a:gd name="T3" fmla="*/ 78441997 h 602"/>
                <a:gd name="T4" fmla="*/ 0 w 602"/>
                <a:gd name="T5" fmla="*/ 38763987 h 602"/>
                <a:gd name="T6" fmla="*/ 38763987 w 602"/>
                <a:gd name="T7" fmla="*/ 0 h 602"/>
                <a:gd name="T8" fmla="*/ 78441997 w 602"/>
                <a:gd name="T9" fmla="*/ 38763987 h 602"/>
                <a:gd name="T10" fmla="*/ 38763987 w 602"/>
                <a:gd name="T11" fmla="*/ 78441997 h 602"/>
                <a:gd name="T12" fmla="*/ 38763987 w 602"/>
                <a:gd name="T13" fmla="*/ 7439717 h 602"/>
                <a:gd name="T14" fmla="*/ 38763987 w 602"/>
                <a:gd name="T15" fmla="*/ 7439717 h 602"/>
                <a:gd name="T16" fmla="*/ 7439717 w 602"/>
                <a:gd name="T17" fmla="*/ 38763987 h 602"/>
                <a:gd name="T18" fmla="*/ 38763987 w 602"/>
                <a:gd name="T19" fmla="*/ 71002280 h 602"/>
                <a:gd name="T20" fmla="*/ 71002280 w 602"/>
                <a:gd name="T21" fmla="*/ 38763987 h 602"/>
                <a:gd name="T22" fmla="*/ 38763987 w 602"/>
                <a:gd name="T23" fmla="*/ 7439717 h 602"/>
                <a:gd name="T24" fmla="*/ 56253627 w 602"/>
                <a:gd name="T25" fmla="*/ 31455051 h 602"/>
                <a:gd name="T26" fmla="*/ 56253627 w 602"/>
                <a:gd name="T27" fmla="*/ 31455051 h 602"/>
                <a:gd name="T28" fmla="*/ 36937024 w 602"/>
                <a:gd name="T29" fmla="*/ 51685677 h 602"/>
                <a:gd name="T30" fmla="*/ 36937024 w 602"/>
                <a:gd name="T31" fmla="*/ 51685677 h 602"/>
                <a:gd name="T32" fmla="*/ 34196037 w 602"/>
                <a:gd name="T33" fmla="*/ 52598978 h 602"/>
                <a:gd name="T34" fmla="*/ 31324631 w 602"/>
                <a:gd name="T35" fmla="*/ 51685677 h 602"/>
                <a:gd name="T36" fmla="*/ 31324631 w 602"/>
                <a:gd name="T37" fmla="*/ 51685677 h 602"/>
                <a:gd name="T38" fmla="*/ 20361046 w 602"/>
                <a:gd name="T39" fmla="*/ 40591311 h 602"/>
                <a:gd name="T40" fmla="*/ 20361046 w 602"/>
                <a:gd name="T41" fmla="*/ 40591311 h 602"/>
                <a:gd name="T42" fmla="*/ 19447384 w 602"/>
                <a:gd name="T43" fmla="*/ 37850325 h 602"/>
                <a:gd name="T44" fmla="*/ 23102033 w 602"/>
                <a:gd name="T45" fmla="*/ 34196037 h 602"/>
                <a:gd name="T46" fmla="*/ 25842658 w 602"/>
                <a:gd name="T47" fmla="*/ 35109700 h 602"/>
                <a:gd name="T48" fmla="*/ 25842658 w 602"/>
                <a:gd name="T49" fmla="*/ 35109700 h 602"/>
                <a:gd name="T50" fmla="*/ 34196037 w 602"/>
                <a:gd name="T51" fmla="*/ 43462718 h 602"/>
                <a:gd name="T52" fmla="*/ 51685677 w 602"/>
                <a:gd name="T53" fmla="*/ 26756320 h 602"/>
                <a:gd name="T54" fmla="*/ 51685677 w 602"/>
                <a:gd name="T55" fmla="*/ 26756320 h 602"/>
                <a:gd name="T56" fmla="*/ 53512640 w 602"/>
                <a:gd name="T57" fmla="*/ 25842658 h 602"/>
                <a:gd name="T58" fmla="*/ 57167289 w 602"/>
                <a:gd name="T59" fmla="*/ 29497307 h 602"/>
                <a:gd name="T60" fmla="*/ 56253627 w 602"/>
                <a:gd name="T61" fmla="*/ 31455051 h 602"/>
                <a:gd name="T62" fmla="*/ 56253627 w 602"/>
                <a:gd name="T63" fmla="*/ 25842658 h 602"/>
                <a:gd name="T64" fmla="*/ 56253627 w 602"/>
                <a:gd name="T65" fmla="*/ 25842658 h 602"/>
                <a:gd name="T66" fmla="*/ 25842658 w 602"/>
                <a:gd name="T67" fmla="*/ 56253627 h 602"/>
                <a:gd name="T68" fmla="*/ 25842658 w 602"/>
                <a:gd name="T69" fmla="*/ 56253627 h 602"/>
                <a:gd name="T70" fmla="*/ 52598978 w 602"/>
                <a:gd name="T71" fmla="*/ 56253627 h 602"/>
                <a:gd name="T72" fmla="*/ 52598978 w 602"/>
                <a:gd name="T73" fmla="*/ 56253627 h 602"/>
                <a:gd name="T74" fmla="*/ 56253627 w 602"/>
                <a:gd name="T75" fmla="*/ 52598978 h 602"/>
                <a:gd name="T76" fmla="*/ 56253627 w 602"/>
                <a:gd name="T77" fmla="*/ 52598978 h 60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602">
                  <a:moveTo>
                    <a:pt x="297" y="601"/>
                  </a:moveTo>
                  <a:lnTo>
                    <a:pt x="297" y="601"/>
                  </a:lnTo>
                  <a:cubicBezTo>
                    <a:pt x="135" y="601"/>
                    <a:pt x="0" y="467"/>
                    <a:pt x="0" y="297"/>
                  </a:cubicBezTo>
                  <a:cubicBezTo>
                    <a:pt x="0" y="135"/>
                    <a:pt x="135" y="0"/>
                    <a:pt x="297" y="0"/>
                  </a:cubicBezTo>
                  <a:cubicBezTo>
                    <a:pt x="467" y="0"/>
                    <a:pt x="601" y="135"/>
                    <a:pt x="601" y="297"/>
                  </a:cubicBezTo>
                  <a:cubicBezTo>
                    <a:pt x="601" y="467"/>
                    <a:pt x="467" y="601"/>
                    <a:pt x="297" y="601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3" y="57"/>
                    <a:pt x="57" y="163"/>
                    <a:pt x="57" y="297"/>
                  </a:cubicBezTo>
                  <a:cubicBezTo>
                    <a:pt x="57" y="431"/>
                    <a:pt x="163" y="544"/>
                    <a:pt x="297" y="544"/>
                  </a:cubicBezTo>
                  <a:cubicBezTo>
                    <a:pt x="431" y="544"/>
                    <a:pt x="544" y="431"/>
                    <a:pt x="544" y="297"/>
                  </a:cubicBezTo>
                  <a:cubicBezTo>
                    <a:pt x="544" y="163"/>
                    <a:pt x="431" y="57"/>
                    <a:pt x="297" y="57"/>
                  </a:cubicBezTo>
                  <a:close/>
                  <a:moveTo>
                    <a:pt x="431" y="241"/>
                  </a:moveTo>
                  <a:lnTo>
                    <a:pt x="431" y="241"/>
                  </a:lnTo>
                  <a:cubicBezTo>
                    <a:pt x="283" y="396"/>
                    <a:pt x="283" y="396"/>
                    <a:pt x="283" y="396"/>
                  </a:cubicBezTo>
                  <a:cubicBezTo>
                    <a:pt x="276" y="403"/>
                    <a:pt x="269" y="403"/>
                    <a:pt x="262" y="403"/>
                  </a:cubicBezTo>
                  <a:cubicBezTo>
                    <a:pt x="255" y="403"/>
                    <a:pt x="248" y="403"/>
                    <a:pt x="240" y="396"/>
                  </a:cubicBezTo>
                  <a:cubicBezTo>
                    <a:pt x="156" y="311"/>
                    <a:pt x="156" y="311"/>
                    <a:pt x="156" y="311"/>
                  </a:cubicBezTo>
                  <a:cubicBezTo>
                    <a:pt x="149" y="304"/>
                    <a:pt x="149" y="297"/>
                    <a:pt x="149" y="290"/>
                  </a:cubicBezTo>
                  <a:cubicBezTo>
                    <a:pt x="149" y="276"/>
                    <a:pt x="163" y="262"/>
                    <a:pt x="177" y="262"/>
                  </a:cubicBezTo>
                  <a:cubicBezTo>
                    <a:pt x="184" y="262"/>
                    <a:pt x="191" y="262"/>
                    <a:pt x="198" y="269"/>
                  </a:cubicBezTo>
                  <a:cubicBezTo>
                    <a:pt x="262" y="333"/>
                    <a:pt x="262" y="333"/>
                    <a:pt x="262" y="333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396" y="198"/>
                    <a:pt x="403" y="198"/>
                    <a:pt x="410" y="198"/>
                  </a:cubicBezTo>
                  <a:cubicBezTo>
                    <a:pt x="431" y="198"/>
                    <a:pt x="438" y="205"/>
                    <a:pt x="438" y="226"/>
                  </a:cubicBezTo>
                  <a:cubicBezTo>
                    <a:pt x="438" y="234"/>
                    <a:pt x="438" y="241"/>
                    <a:pt x="431" y="241"/>
                  </a:cubicBezTo>
                  <a:close/>
                  <a:moveTo>
                    <a:pt x="431" y="198"/>
                  </a:moveTo>
                  <a:lnTo>
                    <a:pt x="431" y="198"/>
                  </a:lnTo>
                  <a:close/>
                  <a:moveTo>
                    <a:pt x="198" y="431"/>
                  </a:moveTo>
                  <a:lnTo>
                    <a:pt x="198" y="431"/>
                  </a:lnTo>
                  <a:close/>
                  <a:moveTo>
                    <a:pt x="403" y="431"/>
                  </a:moveTo>
                  <a:lnTo>
                    <a:pt x="403" y="431"/>
                  </a:lnTo>
                  <a:close/>
                  <a:moveTo>
                    <a:pt x="431" y="403"/>
                  </a:moveTo>
                  <a:lnTo>
                    <a:pt x="431" y="40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621468" y="5107032"/>
            <a:ext cx="1482883" cy="276999"/>
            <a:chOff x="3161855" y="5291632"/>
            <a:chExt cx="1482883" cy="276999"/>
          </a:xfrm>
        </p:grpSpPr>
        <p:sp>
          <p:nvSpPr>
            <p:cNvPr id="53" name="Rectangle 52"/>
            <p:cNvSpPr/>
            <p:nvPr/>
          </p:nvSpPr>
          <p:spPr>
            <a:xfrm>
              <a:off x="3381122" y="5291632"/>
              <a:ext cx="126361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1200" dirty="0">
                  <a:solidFill>
                    <a:schemeClr val="bg1"/>
                  </a:solidFill>
                  <a:cs typeface="Calibri"/>
                </a:rPr>
                <a:t>ad minim veniam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sp>
          <p:nvSpPr>
            <p:cNvPr id="54" name="Freeform 118"/>
            <p:cNvSpPr>
              <a:spLocks noChangeArrowheads="1"/>
            </p:cNvSpPr>
            <p:nvPr/>
          </p:nvSpPr>
          <p:spPr bwMode="auto">
            <a:xfrm>
              <a:off x="3161855" y="5349755"/>
              <a:ext cx="176074" cy="176071"/>
            </a:xfrm>
            <a:custGeom>
              <a:avLst/>
              <a:gdLst>
                <a:gd name="T0" fmla="*/ 38763987 w 602"/>
                <a:gd name="T1" fmla="*/ 78441997 h 602"/>
                <a:gd name="T2" fmla="*/ 38763987 w 602"/>
                <a:gd name="T3" fmla="*/ 78441997 h 602"/>
                <a:gd name="T4" fmla="*/ 0 w 602"/>
                <a:gd name="T5" fmla="*/ 38763987 h 602"/>
                <a:gd name="T6" fmla="*/ 38763987 w 602"/>
                <a:gd name="T7" fmla="*/ 0 h 602"/>
                <a:gd name="T8" fmla="*/ 78441997 w 602"/>
                <a:gd name="T9" fmla="*/ 38763987 h 602"/>
                <a:gd name="T10" fmla="*/ 38763987 w 602"/>
                <a:gd name="T11" fmla="*/ 78441997 h 602"/>
                <a:gd name="T12" fmla="*/ 38763987 w 602"/>
                <a:gd name="T13" fmla="*/ 7439717 h 602"/>
                <a:gd name="T14" fmla="*/ 38763987 w 602"/>
                <a:gd name="T15" fmla="*/ 7439717 h 602"/>
                <a:gd name="T16" fmla="*/ 7439717 w 602"/>
                <a:gd name="T17" fmla="*/ 38763987 h 602"/>
                <a:gd name="T18" fmla="*/ 38763987 w 602"/>
                <a:gd name="T19" fmla="*/ 71002280 h 602"/>
                <a:gd name="T20" fmla="*/ 71002280 w 602"/>
                <a:gd name="T21" fmla="*/ 38763987 h 602"/>
                <a:gd name="T22" fmla="*/ 38763987 w 602"/>
                <a:gd name="T23" fmla="*/ 7439717 h 602"/>
                <a:gd name="T24" fmla="*/ 56253627 w 602"/>
                <a:gd name="T25" fmla="*/ 31455051 h 602"/>
                <a:gd name="T26" fmla="*/ 56253627 w 602"/>
                <a:gd name="T27" fmla="*/ 31455051 h 602"/>
                <a:gd name="T28" fmla="*/ 36937024 w 602"/>
                <a:gd name="T29" fmla="*/ 51685677 h 602"/>
                <a:gd name="T30" fmla="*/ 36937024 w 602"/>
                <a:gd name="T31" fmla="*/ 51685677 h 602"/>
                <a:gd name="T32" fmla="*/ 34196037 w 602"/>
                <a:gd name="T33" fmla="*/ 52598978 h 602"/>
                <a:gd name="T34" fmla="*/ 31324631 w 602"/>
                <a:gd name="T35" fmla="*/ 51685677 h 602"/>
                <a:gd name="T36" fmla="*/ 31324631 w 602"/>
                <a:gd name="T37" fmla="*/ 51685677 h 602"/>
                <a:gd name="T38" fmla="*/ 20361046 w 602"/>
                <a:gd name="T39" fmla="*/ 40591311 h 602"/>
                <a:gd name="T40" fmla="*/ 20361046 w 602"/>
                <a:gd name="T41" fmla="*/ 40591311 h 602"/>
                <a:gd name="T42" fmla="*/ 19447384 w 602"/>
                <a:gd name="T43" fmla="*/ 37850325 h 602"/>
                <a:gd name="T44" fmla="*/ 23102033 w 602"/>
                <a:gd name="T45" fmla="*/ 34196037 h 602"/>
                <a:gd name="T46" fmla="*/ 25842658 w 602"/>
                <a:gd name="T47" fmla="*/ 35109700 h 602"/>
                <a:gd name="T48" fmla="*/ 25842658 w 602"/>
                <a:gd name="T49" fmla="*/ 35109700 h 602"/>
                <a:gd name="T50" fmla="*/ 34196037 w 602"/>
                <a:gd name="T51" fmla="*/ 43462718 h 602"/>
                <a:gd name="T52" fmla="*/ 51685677 w 602"/>
                <a:gd name="T53" fmla="*/ 26756320 h 602"/>
                <a:gd name="T54" fmla="*/ 51685677 w 602"/>
                <a:gd name="T55" fmla="*/ 26756320 h 602"/>
                <a:gd name="T56" fmla="*/ 53512640 w 602"/>
                <a:gd name="T57" fmla="*/ 25842658 h 602"/>
                <a:gd name="T58" fmla="*/ 57167289 w 602"/>
                <a:gd name="T59" fmla="*/ 29497307 h 602"/>
                <a:gd name="T60" fmla="*/ 56253627 w 602"/>
                <a:gd name="T61" fmla="*/ 31455051 h 602"/>
                <a:gd name="T62" fmla="*/ 56253627 w 602"/>
                <a:gd name="T63" fmla="*/ 25842658 h 602"/>
                <a:gd name="T64" fmla="*/ 56253627 w 602"/>
                <a:gd name="T65" fmla="*/ 25842658 h 602"/>
                <a:gd name="T66" fmla="*/ 25842658 w 602"/>
                <a:gd name="T67" fmla="*/ 56253627 h 602"/>
                <a:gd name="T68" fmla="*/ 25842658 w 602"/>
                <a:gd name="T69" fmla="*/ 56253627 h 602"/>
                <a:gd name="T70" fmla="*/ 52598978 w 602"/>
                <a:gd name="T71" fmla="*/ 56253627 h 602"/>
                <a:gd name="T72" fmla="*/ 52598978 w 602"/>
                <a:gd name="T73" fmla="*/ 56253627 h 602"/>
                <a:gd name="T74" fmla="*/ 56253627 w 602"/>
                <a:gd name="T75" fmla="*/ 52598978 h 602"/>
                <a:gd name="T76" fmla="*/ 56253627 w 602"/>
                <a:gd name="T77" fmla="*/ 52598978 h 60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602">
                  <a:moveTo>
                    <a:pt x="297" y="601"/>
                  </a:moveTo>
                  <a:lnTo>
                    <a:pt x="297" y="601"/>
                  </a:lnTo>
                  <a:cubicBezTo>
                    <a:pt x="135" y="601"/>
                    <a:pt x="0" y="467"/>
                    <a:pt x="0" y="297"/>
                  </a:cubicBezTo>
                  <a:cubicBezTo>
                    <a:pt x="0" y="135"/>
                    <a:pt x="135" y="0"/>
                    <a:pt x="297" y="0"/>
                  </a:cubicBezTo>
                  <a:cubicBezTo>
                    <a:pt x="467" y="0"/>
                    <a:pt x="601" y="135"/>
                    <a:pt x="601" y="297"/>
                  </a:cubicBezTo>
                  <a:cubicBezTo>
                    <a:pt x="601" y="467"/>
                    <a:pt x="467" y="601"/>
                    <a:pt x="297" y="601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3" y="57"/>
                    <a:pt x="57" y="163"/>
                    <a:pt x="57" y="297"/>
                  </a:cubicBezTo>
                  <a:cubicBezTo>
                    <a:pt x="57" y="431"/>
                    <a:pt x="163" y="544"/>
                    <a:pt x="297" y="544"/>
                  </a:cubicBezTo>
                  <a:cubicBezTo>
                    <a:pt x="431" y="544"/>
                    <a:pt x="544" y="431"/>
                    <a:pt x="544" y="297"/>
                  </a:cubicBezTo>
                  <a:cubicBezTo>
                    <a:pt x="544" y="163"/>
                    <a:pt x="431" y="57"/>
                    <a:pt x="297" y="57"/>
                  </a:cubicBezTo>
                  <a:close/>
                  <a:moveTo>
                    <a:pt x="431" y="241"/>
                  </a:moveTo>
                  <a:lnTo>
                    <a:pt x="431" y="241"/>
                  </a:lnTo>
                  <a:cubicBezTo>
                    <a:pt x="283" y="396"/>
                    <a:pt x="283" y="396"/>
                    <a:pt x="283" y="396"/>
                  </a:cubicBezTo>
                  <a:cubicBezTo>
                    <a:pt x="276" y="403"/>
                    <a:pt x="269" y="403"/>
                    <a:pt x="262" y="403"/>
                  </a:cubicBezTo>
                  <a:cubicBezTo>
                    <a:pt x="255" y="403"/>
                    <a:pt x="248" y="403"/>
                    <a:pt x="240" y="396"/>
                  </a:cubicBezTo>
                  <a:cubicBezTo>
                    <a:pt x="156" y="311"/>
                    <a:pt x="156" y="311"/>
                    <a:pt x="156" y="311"/>
                  </a:cubicBezTo>
                  <a:cubicBezTo>
                    <a:pt x="149" y="304"/>
                    <a:pt x="149" y="297"/>
                    <a:pt x="149" y="290"/>
                  </a:cubicBezTo>
                  <a:cubicBezTo>
                    <a:pt x="149" y="276"/>
                    <a:pt x="163" y="262"/>
                    <a:pt x="177" y="262"/>
                  </a:cubicBezTo>
                  <a:cubicBezTo>
                    <a:pt x="184" y="262"/>
                    <a:pt x="191" y="262"/>
                    <a:pt x="198" y="269"/>
                  </a:cubicBezTo>
                  <a:cubicBezTo>
                    <a:pt x="262" y="333"/>
                    <a:pt x="262" y="333"/>
                    <a:pt x="262" y="333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396" y="198"/>
                    <a:pt x="403" y="198"/>
                    <a:pt x="410" y="198"/>
                  </a:cubicBezTo>
                  <a:cubicBezTo>
                    <a:pt x="431" y="198"/>
                    <a:pt x="438" y="205"/>
                    <a:pt x="438" y="226"/>
                  </a:cubicBezTo>
                  <a:cubicBezTo>
                    <a:pt x="438" y="234"/>
                    <a:pt x="438" y="241"/>
                    <a:pt x="431" y="241"/>
                  </a:cubicBezTo>
                  <a:close/>
                  <a:moveTo>
                    <a:pt x="431" y="198"/>
                  </a:moveTo>
                  <a:lnTo>
                    <a:pt x="431" y="198"/>
                  </a:lnTo>
                  <a:close/>
                  <a:moveTo>
                    <a:pt x="198" y="431"/>
                  </a:moveTo>
                  <a:lnTo>
                    <a:pt x="198" y="431"/>
                  </a:lnTo>
                  <a:close/>
                  <a:moveTo>
                    <a:pt x="403" y="431"/>
                  </a:moveTo>
                  <a:lnTo>
                    <a:pt x="403" y="431"/>
                  </a:lnTo>
                  <a:close/>
                  <a:moveTo>
                    <a:pt x="431" y="403"/>
                  </a:moveTo>
                  <a:lnTo>
                    <a:pt x="431" y="40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621468" y="5425962"/>
            <a:ext cx="1482883" cy="276999"/>
            <a:chOff x="3161855" y="5675302"/>
            <a:chExt cx="1482883" cy="276999"/>
          </a:xfrm>
        </p:grpSpPr>
        <p:sp>
          <p:nvSpPr>
            <p:cNvPr id="55" name="Rectangle 54"/>
            <p:cNvSpPr/>
            <p:nvPr/>
          </p:nvSpPr>
          <p:spPr>
            <a:xfrm>
              <a:off x="3381122" y="5675302"/>
              <a:ext cx="126361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1200" dirty="0">
                  <a:solidFill>
                    <a:schemeClr val="bg1"/>
                  </a:solidFill>
                  <a:cs typeface="Calibri"/>
                </a:rPr>
                <a:t>ad minim veniam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sp>
          <p:nvSpPr>
            <p:cNvPr id="56" name="Freeform 118"/>
            <p:cNvSpPr>
              <a:spLocks noChangeArrowheads="1"/>
            </p:cNvSpPr>
            <p:nvPr/>
          </p:nvSpPr>
          <p:spPr bwMode="auto">
            <a:xfrm>
              <a:off x="3161855" y="5733424"/>
              <a:ext cx="176074" cy="176071"/>
            </a:xfrm>
            <a:custGeom>
              <a:avLst/>
              <a:gdLst>
                <a:gd name="T0" fmla="*/ 38763987 w 602"/>
                <a:gd name="T1" fmla="*/ 78441997 h 602"/>
                <a:gd name="T2" fmla="*/ 38763987 w 602"/>
                <a:gd name="T3" fmla="*/ 78441997 h 602"/>
                <a:gd name="T4" fmla="*/ 0 w 602"/>
                <a:gd name="T5" fmla="*/ 38763987 h 602"/>
                <a:gd name="T6" fmla="*/ 38763987 w 602"/>
                <a:gd name="T7" fmla="*/ 0 h 602"/>
                <a:gd name="T8" fmla="*/ 78441997 w 602"/>
                <a:gd name="T9" fmla="*/ 38763987 h 602"/>
                <a:gd name="T10" fmla="*/ 38763987 w 602"/>
                <a:gd name="T11" fmla="*/ 78441997 h 602"/>
                <a:gd name="T12" fmla="*/ 38763987 w 602"/>
                <a:gd name="T13" fmla="*/ 7439717 h 602"/>
                <a:gd name="T14" fmla="*/ 38763987 w 602"/>
                <a:gd name="T15" fmla="*/ 7439717 h 602"/>
                <a:gd name="T16" fmla="*/ 7439717 w 602"/>
                <a:gd name="T17" fmla="*/ 38763987 h 602"/>
                <a:gd name="T18" fmla="*/ 38763987 w 602"/>
                <a:gd name="T19" fmla="*/ 71002280 h 602"/>
                <a:gd name="T20" fmla="*/ 71002280 w 602"/>
                <a:gd name="T21" fmla="*/ 38763987 h 602"/>
                <a:gd name="T22" fmla="*/ 38763987 w 602"/>
                <a:gd name="T23" fmla="*/ 7439717 h 602"/>
                <a:gd name="T24" fmla="*/ 56253627 w 602"/>
                <a:gd name="T25" fmla="*/ 31455051 h 602"/>
                <a:gd name="T26" fmla="*/ 56253627 w 602"/>
                <a:gd name="T27" fmla="*/ 31455051 h 602"/>
                <a:gd name="T28" fmla="*/ 36937024 w 602"/>
                <a:gd name="T29" fmla="*/ 51685677 h 602"/>
                <a:gd name="T30" fmla="*/ 36937024 w 602"/>
                <a:gd name="T31" fmla="*/ 51685677 h 602"/>
                <a:gd name="T32" fmla="*/ 34196037 w 602"/>
                <a:gd name="T33" fmla="*/ 52598978 h 602"/>
                <a:gd name="T34" fmla="*/ 31324631 w 602"/>
                <a:gd name="T35" fmla="*/ 51685677 h 602"/>
                <a:gd name="T36" fmla="*/ 31324631 w 602"/>
                <a:gd name="T37" fmla="*/ 51685677 h 602"/>
                <a:gd name="T38" fmla="*/ 20361046 w 602"/>
                <a:gd name="T39" fmla="*/ 40591311 h 602"/>
                <a:gd name="T40" fmla="*/ 20361046 w 602"/>
                <a:gd name="T41" fmla="*/ 40591311 h 602"/>
                <a:gd name="T42" fmla="*/ 19447384 w 602"/>
                <a:gd name="T43" fmla="*/ 37850325 h 602"/>
                <a:gd name="T44" fmla="*/ 23102033 w 602"/>
                <a:gd name="T45" fmla="*/ 34196037 h 602"/>
                <a:gd name="T46" fmla="*/ 25842658 w 602"/>
                <a:gd name="T47" fmla="*/ 35109700 h 602"/>
                <a:gd name="T48" fmla="*/ 25842658 w 602"/>
                <a:gd name="T49" fmla="*/ 35109700 h 602"/>
                <a:gd name="T50" fmla="*/ 34196037 w 602"/>
                <a:gd name="T51" fmla="*/ 43462718 h 602"/>
                <a:gd name="T52" fmla="*/ 51685677 w 602"/>
                <a:gd name="T53" fmla="*/ 26756320 h 602"/>
                <a:gd name="T54" fmla="*/ 51685677 w 602"/>
                <a:gd name="T55" fmla="*/ 26756320 h 602"/>
                <a:gd name="T56" fmla="*/ 53512640 w 602"/>
                <a:gd name="T57" fmla="*/ 25842658 h 602"/>
                <a:gd name="T58" fmla="*/ 57167289 w 602"/>
                <a:gd name="T59" fmla="*/ 29497307 h 602"/>
                <a:gd name="T60" fmla="*/ 56253627 w 602"/>
                <a:gd name="T61" fmla="*/ 31455051 h 602"/>
                <a:gd name="T62" fmla="*/ 56253627 w 602"/>
                <a:gd name="T63" fmla="*/ 25842658 h 602"/>
                <a:gd name="T64" fmla="*/ 56253627 w 602"/>
                <a:gd name="T65" fmla="*/ 25842658 h 602"/>
                <a:gd name="T66" fmla="*/ 25842658 w 602"/>
                <a:gd name="T67" fmla="*/ 56253627 h 602"/>
                <a:gd name="T68" fmla="*/ 25842658 w 602"/>
                <a:gd name="T69" fmla="*/ 56253627 h 602"/>
                <a:gd name="T70" fmla="*/ 52598978 w 602"/>
                <a:gd name="T71" fmla="*/ 56253627 h 602"/>
                <a:gd name="T72" fmla="*/ 52598978 w 602"/>
                <a:gd name="T73" fmla="*/ 56253627 h 602"/>
                <a:gd name="T74" fmla="*/ 56253627 w 602"/>
                <a:gd name="T75" fmla="*/ 52598978 h 602"/>
                <a:gd name="T76" fmla="*/ 56253627 w 602"/>
                <a:gd name="T77" fmla="*/ 52598978 h 60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602">
                  <a:moveTo>
                    <a:pt x="297" y="601"/>
                  </a:moveTo>
                  <a:lnTo>
                    <a:pt x="297" y="601"/>
                  </a:lnTo>
                  <a:cubicBezTo>
                    <a:pt x="135" y="601"/>
                    <a:pt x="0" y="467"/>
                    <a:pt x="0" y="297"/>
                  </a:cubicBezTo>
                  <a:cubicBezTo>
                    <a:pt x="0" y="135"/>
                    <a:pt x="135" y="0"/>
                    <a:pt x="297" y="0"/>
                  </a:cubicBezTo>
                  <a:cubicBezTo>
                    <a:pt x="467" y="0"/>
                    <a:pt x="601" y="135"/>
                    <a:pt x="601" y="297"/>
                  </a:cubicBezTo>
                  <a:cubicBezTo>
                    <a:pt x="601" y="467"/>
                    <a:pt x="467" y="601"/>
                    <a:pt x="297" y="601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3" y="57"/>
                    <a:pt x="57" y="163"/>
                    <a:pt x="57" y="297"/>
                  </a:cubicBezTo>
                  <a:cubicBezTo>
                    <a:pt x="57" y="431"/>
                    <a:pt x="163" y="544"/>
                    <a:pt x="297" y="544"/>
                  </a:cubicBezTo>
                  <a:cubicBezTo>
                    <a:pt x="431" y="544"/>
                    <a:pt x="544" y="431"/>
                    <a:pt x="544" y="297"/>
                  </a:cubicBezTo>
                  <a:cubicBezTo>
                    <a:pt x="544" y="163"/>
                    <a:pt x="431" y="57"/>
                    <a:pt x="297" y="57"/>
                  </a:cubicBezTo>
                  <a:close/>
                  <a:moveTo>
                    <a:pt x="431" y="241"/>
                  </a:moveTo>
                  <a:lnTo>
                    <a:pt x="431" y="241"/>
                  </a:lnTo>
                  <a:cubicBezTo>
                    <a:pt x="283" y="396"/>
                    <a:pt x="283" y="396"/>
                    <a:pt x="283" y="396"/>
                  </a:cubicBezTo>
                  <a:cubicBezTo>
                    <a:pt x="276" y="403"/>
                    <a:pt x="269" y="403"/>
                    <a:pt x="262" y="403"/>
                  </a:cubicBezTo>
                  <a:cubicBezTo>
                    <a:pt x="255" y="403"/>
                    <a:pt x="248" y="403"/>
                    <a:pt x="240" y="396"/>
                  </a:cubicBezTo>
                  <a:cubicBezTo>
                    <a:pt x="156" y="311"/>
                    <a:pt x="156" y="311"/>
                    <a:pt x="156" y="311"/>
                  </a:cubicBezTo>
                  <a:cubicBezTo>
                    <a:pt x="149" y="304"/>
                    <a:pt x="149" y="297"/>
                    <a:pt x="149" y="290"/>
                  </a:cubicBezTo>
                  <a:cubicBezTo>
                    <a:pt x="149" y="276"/>
                    <a:pt x="163" y="262"/>
                    <a:pt x="177" y="262"/>
                  </a:cubicBezTo>
                  <a:cubicBezTo>
                    <a:pt x="184" y="262"/>
                    <a:pt x="191" y="262"/>
                    <a:pt x="198" y="269"/>
                  </a:cubicBezTo>
                  <a:cubicBezTo>
                    <a:pt x="262" y="333"/>
                    <a:pt x="262" y="333"/>
                    <a:pt x="262" y="333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396" y="198"/>
                    <a:pt x="403" y="198"/>
                    <a:pt x="410" y="198"/>
                  </a:cubicBezTo>
                  <a:cubicBezTo>
                    <a:pt x="431" y="198"/>
                    <a:pt x="438" y="205"/>
                    <a:pt x="438" y="226"/>
                  </a:cubicBezTo>
                  <a:cubicBezTo>
                    <a:pt x="438" y="234"/>
                    <a:pt x="438" y="241"/>
                    <a:pt x="431" y="241"/>
                  </a:cubicBezTo>
                  <a:close/>
                  <a:moveTo>
                    <a:pt x="431" y="198"/>
                  </a:moveTo>
                  <a:lnTo>
                    <a:pt x="431" y="198"/>
                  </a:lnTo>
                  <a:close/>
                  <a:moveTo>
                    <a:pt x="198" y="431"/>
                  </a:moveTo>
                  <a:lnTo>
                    <a:pt x="198" y="431"/>
                  </a:lnTo>
                  <a:close/>
                  <a:moveTo>
                    <a:pt x="403" y="431"/>
                  </a:moveTo>
                  <a:lnTo>
                    <a:pt x="403" y="431"/>
                  </a:lnTo>
                  <a:close/>
                  <a:moveTo>
                    <a:pt x="431" y="403"/>
                  </a:moveTo>
                  <a:lnTo>
                    <a:pt x="431" y="40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609616" y="4138330"/>
            <a:ext cx="1494735" cy="21486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12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Базовый</a:t>
            </a:r>
            <a:endParaRPr lang="en-IN" sz="1200" i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6223371" y="4788101"/>
            <a:ext cx="1218258" cy="276999"/>
            <a:chOff x="3161855" y="4935717"/>
            <a:chExt cx="1218258" cy="276999"/>
          </a:xfrm>
        </p:grpSpPr>
        <p:sp>
          <p:nvSpPr>
            <p:cNvPr id="73" name="Rectangle 72"/>
            <p:cNvSpPr/>
            <p:nvPr/>
          </p:nvSpPr>
          <p:spPr>
            <a:xfrm>
              <a:off x="3381122" y="4935717"/>
              <a:ext cx="9989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1200" dirty="0">
                  <a:solidFill>
                    <a:schemeClr val="bg1"/>
                  </a:solidFill>
                  <a:cs typeface="Calibri"/>
                </a:rPr>
                <a:t>Ut wisi enim 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sp>
          <p:nvSpPr>
            <p:cNvPr id="74" name="Freeform 118"/>
            <p:cNvSpPr>
              <a:spLocks noChangeArrowheads="1"/>
            </p:cNvSpPr>
            <p:nvPr/>
          </p:nvSpPr>
          <p:spPr bwMode="auto">
            <a:xfrm>
              <a:off x="3161855" y="4991146"/>
              <a:ext cx="176074" cy="176071"/>
            </a:xfrm>
            <a:custGeom>
              <a:avLst/>
              <a:gdLst>
                <a:gd name="T0" fmla="*/ 38763987 w 602"/>
                <a:gd name="T1" fmla="*/ 78441997 h 602"/>
                <a:gd name="T2" fmla="*/ 38763987 w 602"/>
                <a:gd name="T3" fmla="*/ 78441997 h 602"/>
                <a:gd name="T4" fmla="*/ 0 w 602"/>
                <a:gd name="T5" fmla="*/ 38763987 h 602"/>
                <a:gd name="T6" fmla="*/ 38763987 w 602"/>
                <a:gd name="T7" fmla="*/ 0 h 602"/>
                <a:gd name="T8" fmla="*/ 78441997 w 602"/>
                <a:gd name="T9" fmla="*/ 38763987 h 602"/>
                <a:gd name="T10" fmla="*/ 38763987 w 602"/>
                <a:gd name="T11" fmla="*/ 78441997 h 602"/>
                <a:gd name="T12" fmla="*/ 38763987 w 602"/>
                <a:gd name="T13" fmla="*/ 7439717 h 602"/>
                <a:gd name="T14" fmla="*/ 38763987 w 602"/>
                <a:gd name="T15" fmla="*/ 7439717 h 602"/>
                <a:gd name="T16" fmla="*/ 7439717 w 602"/>
                <a:gd name="T17" fmla="*/ 38763987 h 602"/>
                <a:gd name="T18" fmla="*/ 38763987 w 602"/>
                <a:gd name="T19" fmla="*/ 71002280 h 602"/>
                <a:gd name="T20" fmla="*/ 71002280 w 602"/>
                <a:gd name="T21" fmla="*/ 38763987 h 602"/>
                <a:gd name="T22" fmla="*/ 38763987 w 602"/>
                <a:gd name="T23" fmla="*/ 7439717 h 602"/>
                <a:gd name="T24" fmla="*/ 56253627 w 602"/>
                <a:gd name="T25" fmla="*/ 31455051 h 602"/>
                <a:gd name="T26" fmla="*/ 56253627 w 602"/>
                <a:gd name="T27" fmla="*/ 31455051 h 602"/>
                <a:gd name="T28" fmla="*/ 36937024 w 602"/>
                <a:gd name="T29" fmla="*/ 51685677 h 602"/>
                <a:gd name="T30" fmla="*/ 36937024 w 602"/>
                <a:gd name="T31" fmla="*/ 51685677 h 602"/>
                <a:gd name="T32" fmla="*/ 34196037 w 602"/>
                <a:gd name="T33" fmla="*/ 52598978 h 602"/>
                <a:gd name="T34" fmla="*/ 31324631 w 602"/>
                <a:gd name="T35" fmla="*/ 51685677 h 602"/>
                <a:gd name="T36" fmla="*/ 31324631 w 602"/>
                <a:gd name="T37" fmla="*/ 51685677 h 602"/>
                <a:gd name="T38" fmla="*/ 20361046 w 602"/>
                <a:gd name="T39" fmla="*/ 40591311 h 602"/>
                <a:gd name="T40" fmla="*/ 20361046 w 602"/>
                <a:gd name="T41" fmla="*/ 40591311 h 602"/>
                <a:gd name="T42" fmla="*/ 19447384 w 602"/>
                <a:gd name="T43" fmla="*/ 37850325 h 602"/>
                <a:gd name="T44" fmla="*/ 23102033 w 602"/>
                <a:gd name="T45" fmla="*/ 34196037 h 602"/>
                <a:gd name="T46" fmla="*/ 25842658 w 602"/>
                <a:gd name="T47" fmla="*/ 35109700 h 602"/>
                <a:gd name="T48" fmla="*/ 25842658 w 602"/>
                <a:gd name="T49" fmla="*/ 35109700 h 602"/>
                <a:gd name="T50" fmla="*/ 34196037 w 602"/>
                <a:gd name="T51" fmla="*/ 43462718 h 602"/>
                <a:gd name="T52" fmla="*/ 51685677 w 602"/>
                <a:gd name="T53" fmla="*/ 26756320 h 602"/>
                <a:gd name="T54" fmla="*/ 51685677 w 602"/>
                <a:gd name="T55" fmla="*/ 26756320 h 602"/>
                <a:gd name="T56" fmla="*/ 53512640 w 602"/>
                <a:gd name="T57" fmla="*/ 25842658 h 602"/>
                <a:gd name="T58" fmla="*/ 57167289 w 602"/>
                <a:gd name="T59" fmla="*/ 29497307 h 602"/>
                <a:gd name="T60" fmla="*/ 56253627 w 602"/>
                <a:gd name="T61" fmla="*/ 31455051 h 602"/>
                <a:gd name="T62" fmla="*/ 56253627 w 602"/>
                <a:gd name="T63" fmla="*/ 25842658 h 602"/>
                <a:gd name="T64" fmla="*/ 56253627 w 602"/>
                <a:gd name="T65" fmla="*/ 25842658 h 602"/>
                <a:gd name="T66" fmla="*/ 25842658 w 602"/>
                <a:gd name="T67" fmla="*/ 56253627 h 602"/>
                <a:gd name="T68" fmla="*/ 25842658 w 602"/>
                <a:gd name="T69" fmla="*/ 56253627 h 602"/>
                <a:gd name="T70" fmla="*/ 52598978 w 602"/>
                <a:gd name="T71" fmla="*/ 56253627 h 602"/>
                <a:gd name="T72" fmla="*/ 52598978 w 602"/>
                <a:gd name="T73" fmla="*/ 56253627 h 602"/>
                <a:gd name="T74" fmla="*/ 56253627 w 602"/>
                <a:gd name="T75" fmla="*/ 52598978 h 602"/>
                <a:gd name="T76" fmla="*/ 56253627 w 602"/>
                <a:gd name="T77" fmla="*/ 52598978 h 60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602">
                  <a:moveTo>
                    <a:pt x="297" y="601"/>
                  </a:moveTo>
                  <a:lnTo>
                    <a:pt x="297" y="601"/>
                  </a:lnTo>
                  <a:cubicBezTo>
                    <a:pt x="135" y="601"/>
                    <a:pt x="0" y="467"/>
                    <a:pt x="0" y="297"/>
                  </a:cubicBezTo>
                  <a:cubicBezTo>
                    <a:pt x="0" y="135"/>
                    <a:pt x="135" y="0"/>
                    <a:pt x="297" y="0"/>
                  </a:cubicBezTo>
                  <a:cubicBezTo>
                    <a:pt x="467" y="0"/>
                    <a:pt x="601" y="135"/>
                    <a:pt x="601" y="297"/>
                  </a:cubicBezTo>
                  <a:cubicBezTo>
                    <a:pt x="601" y="467"/>
                    <a:pt x="467" y="601"/>
                    <a:pt x="297" y="601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3" y="57"/>
                    <a:pt x="57" y="163"/>
                    <a:pt x="57" y="297"/>
                  </a:cubicBezTo>
                  <a:cubicBezTo>
                    <a:pt x="57" y="431"/>
                    <a:pt x="163" y="544"/>
                    <a:pt x="297" y="544"/>
                  </a:cubicBezTo>
                  <a:cubicBezTo>
                    <a:pt x="431" y="544"/>
                    <a:pt x="544" y="431"/>
                    <a:pt x="544" y="297"/>
                  </a:cubicBezTo>
                  <a:cubicBezTo>
                    <a:pt x="544" y="163"/>
                    <a:pt x="431" y="57"/>
                    <a:pt x="297" y="57"/>
                  </a:cubicBezTo>
                  <a:close/>
                  <a:moveTo>
                    <a:pt x="431" y="241"/>
                  </a:moveTo>
                  <a:lnTo>
                    <a:pt x="431" y="241"/>
                  </a:lnTo>
                  <a:cubicBezTo>
                    <a:pt x="283" y="396"/>
                    <a:pt x="283" y="396"/>
                    <a:pt x="283" y="396"/>
                  </a:cubicBezTo>
                  <a:cubicBezTo>
                    <a:pt x="276" y="403"/>
                    <a:pt x="269" y="403"/>
                    <a:pt x="262" y="403"/>
                  </a:cubicBezTo>
                  <a:cubicBezTo>
                    <a:pt x="255" y="403"/>
                    <a:pt x="248" y="403"/>
                    <a:pt x="240" y="396"/>
                  </a:cubicBezTo>
                  <a:cubicBezTo>
                    <a:pt x="156" y="311"/>
                    <a:pt x="156" y="311"/>
                    <a:pt x="156" y="311"/>
                  </a:cubicBezTo>
                  <a:cubicBezTo>
                    <a:pt x="149" y="304"/>
                    <a:pt x="149" y="297"/>
                    <a:pt x="149" y="290"/>
                  </a:cubicBezTo>
                  <a:cubicBezTo>
                    <a:pt x="149" y="276"/>
                    <a:pt x="163" y="262"/>
                    <a:pt x="177" y="262"/>
                  </a:cubicBezTo>
                  <a:cubicBezTo>
                    <a:pt x="184" y="262"/>
                    <a:pt x="191" y="262"/>
                    <a:pt x="198" y="269"/>
                  </a:cubicBezTo>
                  <a:cubicBezTo>
                    <a:pt x="262" y="333"/>
                    <a:pt x="262" y="333"/>
                    <a:pt x="262" y="333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396" y="198"/>
                    <a:pt x="403" y="198"/>
                    <a:pt x="410" y="198"/>
                  </a:cubicBezTo>
                  <a:cubicBezTo>
                    <a:pt x="431" y="198"/>
                    <a:pt x="438" y="205"/>
                    <a:pt x="438" y="226"/>
                  </a:cubicBezTo>
                  <a:cubicBezTo>
                    <a:pt x="438" y="234"/>
                    <a:pt x="438" y="241"/>
                    <a:pt x="431" y="241"/>
                  </a:cubicBezTo>
                  <a:close/>
                  <a:moveTo>
                    <a:pt x="431" y="198"/>
                  </a:moveTo>
                  <a:lnTo>
                    <a:pt x="431" y="198"/>
                  </a:lnTo>
                  <a:close/>
                  <a:moveTo>
                    <a:pt x="198" y="431"/>
                  </a:moveTo>
                  <a:lnTo>
                    <a:pt x="198" y="431"/>
                  </a:lnTo>
                  <a:close/>
                  <a:moveTo>
                    <a:pt x="403" y="431"/>
                  </a:moveTo>
                  <a:lnTo>
                    <a:pt x="403" y="431"/>
                  </a:lnTo>
                  <a:close/>
                  <a:moveTo>
                    <a:pt x="431" y="403"/>
                  </a:moveTo>
                  <a:lnTo>
                    <a:pt x="431" y="40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223371" y="5107032"/>
            <a:ext cx="1482883" cy="276999"/>
            <a:chOff x="3161855" y="5291632"/>
            <a:chExt cx="1482883" cy="276999"/>
          </a:xfrm>
        </p:grpSpPr>
        <p:sp>
          <p:nvSpPr>
            <p:cNvPr id="71" name="Rectangle 70"/>
            <p:cNvSpPr/>
            <p:nvPr/>
          </p:nvSpPr>
          <p:spPr>
            <a:xfrm>
              <a:off x="3381122" y="5291632"/>
              <a:ext cx="126361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1200" dirty="0">
                  <a:solidFill>
                    <a:schemeClr val="bg1"/>
                  </a:solidFill>
                  <a:cs typeface="Calibri"/>
                </a:rPr>
                <a:t>ad minim veniam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sp>
          <p:nvSpPr>
            <p:cNvPr id="72" name="Freeform 118"/>
            <p:cNvSpPr>
              <a:spLocks noChangeArrowheads="1"/>
            </p:cNvSpPr>
            <p:nvPr/>
          </p:nvSpPr>
          <p:spPr bwMode="auto">
            <a:xfrm>
              <a:off x="3161855" y="5349755"/>
              <a:ext cx="176074" cy="176071"/>
            </a:xfrm>
            <a:custGeom>
              <a:avLst/>
              <a:gdLst>
                <a:gd name="T0" fmla="*/ 38763987 w 602"/>
                <a:gd name="T1" fmla="*/ 78441997 h 602"/>
                <a:gd name="T2" fmla="*/ 38763987 w 602"/>
                <a:gd name="T3" fmla="*/ 78441997 h 602"/>
                <a:gd name="T4" fmla="*/ 0 w 602"/>
                <a:gd name="T5" fmla="*/ 38763987 h 602"/>
                <a:gd name="T6" fmla="*/ 38763987 w 602"/>
                <a:gd name="T7" fmla="*/ 0 h 602"/>
                <a:gd name="T8" fmla="*/ 78441997 w 602"/>
                <a:gd name="T9" fmla="*/ 38763987 h 602"/>
                <a:gd name="T10" fmla="*/ 38763987 w 602"/>
                <a:gd name="T11" fmla="*/ 78441997 h 602"/>
                <a:gd name="T12" fmla="*/ 38763987 w 602"/>
                <a:gd name="T13" fmla="*/ 7439717 h 602"/>
                <a:gd name="T14" fmla="*/ 38763987 w 602"/>
                <a:gd name="T15" fmla="*/ 7439717 h 602"/>
                <a:gd name="T16" fmla="*/ 7439717 w 602"/>
                <a:gd name="T17" fmla="*/ 38763987 h 602"/>
                <a:gd name="T18" fmla="*/ 38763987 w 602"/>
                <a:gd name="T19" fmla="*/ 71002280 h 602"/>
                <a:gd name="T20" fmla="*/ 71002280 w 602"/>
                <a:gd name="T21" fmla="*/ 38763987 h 602"/>
                <a:gd name="T22" fmla="*/ 38763987 w 602"/>
                <a:gd name="T23" fmla="*/ 7439717 h 602"/>
                <a:gd name="T24" fmla="*/ 56253627 w 602"/>
                <a:gd name="T25" fmla="*/ 31455051 h 602"/>
                <a:gd name="T26" fmla="*/ 56253627 w 602"/>
                <a:gd name="T27" fmla="*/ 31455051 h 602"/>
                <a:gd name="T28" fmla="*/ 36937024 w 602"/>
                <a:gd name="T29" fmla="*/ 51685677 h 602"/>
                <a:gd name="T30" fmla="*/ 36937024 w 602"/>
                <a:gd name="T31" fmla="*/ 51685677 h 602"/>
                <a:gd name="T32" fmla="*/ 34196037 w 602"/>
                <a:gd name="T33" fmla="*/ 52598978 h 602"/>
                <a:gd name="T34" fmla="*/ 31324631 w 602"/>
                <a:gd name="T35" fmla="*/ 51685677 h 602"/>
                <a:gd name="T36" fmla="*/ 31324631 w 602"/>
                <a:gd name="T37" fmla="*/ 51685677 h 602"/>
                <a:gd name="T38" fmla="*/ 20361046 w 602"/>
                <a:gd name="T39" fmla="*/ 40591311 h 602"/>
                <a:gd name="T40" fmla="*/ 20361046 w 602"/>
                <a:gd name="T41" fmla="*/ 40591311 h 602"/>
                <a:gd name="T42" fmla="*/ 19447384 w 602"/>
                <a:gd name="T43" fmla="*/ 37850325 h 602"/>
                <a:gd name="T44" fmla="*/ 23102033 w 602"/>
                <a:gd name="T45" fmla="*/ 34196037 h 602"/>
                <a:gd name="T46" fmla="*/ 25842658 w 602"/>
                <a:gd name="T47" fmla="*/ 35109700 h 602"/>
                <a:gd name="T48" fmla="*/ 25842658 w 602"/>
                <a:gd name="T49" fmla="*/ 35109700 h 602"/>
                <a:gd name="T50" fmla="*/ 34196037 w 602"/>
                <a:gd name="T51" fmla="*/ 43462718 h 602"/>
                <a:gd name="T52" fmla="*/ 51685677 w 602"/>
                <a:gd name="T53" fmla="*/ 26756320 h 602"/>
                <a:gd name="T54" fmla="*/ 51685677 w 602"/>
                <a:gd name="T55" fmla="*/ 26756320 h 602"/>
                <a:gd name="T56" fmla="*/ 53512640 w 602"/>
                <a:gd name="T57" fmla="*/ 25842658 h 602"/>
                <a:gd name="T58" fmla="*/ 57167289 w 602"/>
                <a:gd name="T59" fmla="*/ 29497307 h 602"/>
                <a:gd name="T60" fmla="*/ 56253627 w 602"/>
                <a:gd name="T61" fmla="*/ 31455051 h 602"/>
                <a:gd name="T62" fmla="*/ 56253627 w 602"/>
                <a:gd name="T63" fmla="*/ 25842658 h 602"/>
                <a:gd name="T64" fmla="*/ 56253627 w 602"/>
                <a:gd name="T65" fmla="*/ 25842658 h 602"/>
                <a:gd name="T66" fmla="*/ 25842658 w 602"/>
                <a:gd name="T67" fmla="*/ 56253627 h 602"/>
                <a:gd name="T68" fmla="*/ 25842658 w 602"/>
                <a:gd name="T69" fmla="*/ 56253627 h 602"/>
                <a:gd name="T70" fmla="*/ 52598978 w 602"/>
                <a:gd name="T71" fmla="*/ 56253627 h 602"/>
                <a:gd name="T72" fmla="*/ 52598978 w 602"/>
                <a:gd name="T73" fmla="*/ 56253627 h 602"/>
                <a:gd name="T74" fmla="*/ 56253627 w 602"/>
                <a:gd name="T75" fmla="*/ 52598978 h 602"/>
                <a:gd name="T76" fmla="*/ 56253627 w 602"/>
                <a:gd name="T77" fmla="*/ 52598978 h 60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602">
                  <a:moveTo>
                    <a:pt x="297" y="601"/>
                  </a:moveTo>
                  <a:lnTo>
                    <a:pt x="297" y="601"/>
                  </a:lnTo>
                  <a:cubicBezTo>
                    <a:pt x="135" y="601"/>
                    <a:pt x="0" y="467"/>
                    <a:pt x="0" y="297"/>
                  </a:cubicBezTo>
                  <a:cubicBezTo>
                    <a:pt x="0" y="135"/>
                    <a:pt x="135" y="0"/>
                    <a:pt x="297" y="0"/>
                  </a:cubicBezTo>
                  <a:cubicBezTo>
                    <a:pt x="467" y="0"/>
                    <a:pt x="601" y="135"/>
                    <a:pt x="601" y="297"/>
                  </a:cubicBezTo>
                  <a:cubicBezTo>
                    <a:pt x="601" y="467"/>
                    <a:pt x="467" y="601"/>
                    <a:pt x="297" y="601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3" y="57"/>
                    <a:pt x="57" y="163"/>
                    <a:pt x="57" y="297"/>
                  </a:cubicBezTo>
                  <a:cubicBezTo>
                    <a:pt x="57" y="431"/>
                    <a:pt x="163" y="544"/>
                    <a:pt x="297" y="544"/>
                  </a:cubicBezTo>
                  <a:cubicBezTo>
                    <a:pt x="431" y="544"/>
                    <a:pt x="544" y="431"/>
                    <a:pt x="544" y="297"/>
                  </a:cubicBezTo>
                  <a:cubicBezTo>
                    <a:pt x="544" y="163"/>
                    <a:pt x="431" y="57"/>
                    <a:pt x="297" y="57"/>
                  </a:cubicBezTo>
                  <a:close/>
                  <a:moveTo>
                    <a:pt x="431" y="241"/>
                  </a:moveTo>
                  <a:lnTo>
                    <a:pt x="431" y="241"/>
                  </a:lnTo>
                  <a:cubicBezTo>
                    <a:pt x="283" y="396"/>
                    <a:pt x="283" y="396"/>
                    <a:pt x="283" y="396"/>
                  </a:cubicBezTo>
                  <a:cubicBezTo>
                    <a:pt x="276" y="403"/>
                    <a:pt x="269" y="403"/>
                    <a:pt x="262" y="403"/>
                  </a:cubicBezTo>
                  <a:cubicBezTo>
                    <a:pt x="255" y="403"/>
                    <a:pt x="248" y="403"/>
                    <a:pt x="240" y="396"/>
                  </a:cubicBezTo>
                  <a:cubicBezTo>
                    <a:pt x="156" y="311"/>
                    <a:pt x="156" y="311"/>
                    <a:pt x="156" y="311"/>
                  </a:cubicBezTo>
                  <a:cubicBezTo>
                    <a:pt x="149" y="304"/>
                    <a:pt x="149" y="297"/>
                    <a:pt x="149" y="290"/>
                  </a:cubicBezTo>
                  <a:cubicBezTo>
                    <a:pt x="149" y="276"/>
                    <a:pt x="163" y="262"/>
                    <a:pt x="177" y="262"/>
                  </a:cubicBezTo>
                  <a:cubicBezTo>
                    <a:pt x="184" y="262"/>
                    <a:pt x="191" y="262"/>
                    <a:pt x="198" y="269"/>
                  </a:cubicBezTo>
                  <a:cubicBezTo>
                    <a:pt x="262" y="333"/>
                    <a:pt x="262" y="333"/>
                    <a:pt x="262" y="333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396" y="198"/>
                    <a:pt x="403" y="198"/>
                    <a:pt x="410" y="198"/>
                  </a:cubicBezTo>
                  <a:cubicBezTo>
                    <a:pt x="431" y="198"/>
                    <a:pt x="438" y="205"/>
                    <a:pt x="438" y="226"/>
                  </a:cubicBezTo>
                  <a:cubicBezTo>
                    <a:pt x="438" y="234"/>
                    <a:pt x="438" y="241"/>
                    <a:pt x="431" y="241"/>
                  </a:cubicBezTo>
                  <a:close/>
                  <a:moveTo>
                    <a:pt x="431" y="198"/>
                  </a:moveTo>
                  <a:lnTo>
                    <a:pt x="431" y="198"/>
                  </a:lnTo>
                  <a:close/>
                  <a:moveTo>
                    <a:pt x="198" y="431"/>
                  </a:moveTo>
                  <a:lnTo>
                    <a:pt x="198" y="431"/>
                  </a:lnTo>
                  <a:close/>
                  <a:moveTo>
                    <a:pt x="403" y="431"/>
                  </a:moveTo>
                  <a:lnTo>
                    <a:pt x="403" y="431"/>
                  </a:lnTo>
                  <a:close/>
                  <a:moveTo>
                    <a:pt x="431" y="403"/>
                  </a:moveTo>
                  <a:lnTo>
                    <a:pt x="431" y="40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223371" y="5425962"/>
            <a:ext cx="1482883" cy="276999"/>
            <a:chOff x="3161855" y="5675302"/>
            <a:chExt cx="1482883" cy="276999"/>
          </a:xfrm>
        </p:grpSpPr>
        <p:sp>
          <p:nvSpPr>
            <p:cNvPr id="69" name="Rectangle 68"/>
            <p:cNvSpPr/>
            <p:nvPr/>
          </p:nvSpPr>
          <p:spPr>
            <a:xfrm>
              <a:off x="3381122" y="5675302"/>
              <a:ext cx="126361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1200" dirty="0">
                  <a:solidFill>
                    <a:schemeClr val="bg1"/>
                  </a:solidFill>
                  <a:cs typeface="Calibri"/>
                </a:rPr>
                <a:t>ad minim veniam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sp>
          <p:nvSpPr>
            <p:cNvPr id="70" name="Freeform 118"/>
            <p:cNvSpPr>
              <a:spLocks noChangeArrowheads="1"/>
            </p:cNvSpPr>
            <p:nvPr/>
          </p:nvSpPr>
          <p:spPr bwMode="auto">
            <a:xfrm>
              <a:off x="3161855" y="5733424"/>
              <a:ext cx="176074" cy="176071"/>
            </a:xfrm>
            <a:custGeom>
              <a:avLst/>
              <a:gdLst>
                <a:gd name="T0" fmla="*/ 38763987 w 602"/>
                <a:gd name="T1" fmla="*/ 78441997 h 602"/>
                <a:gd name="T2" fmla="*/ 38763987 w 602"/>
                <a:gd name="T3" fmla="*/ 78441997 h 602"/>
                <a:gd name="T4" fmla="*/ 0 w 602"/>
                <a:gd name="T5" fmla="*/ 38763987 h 602"/>
                <a:gd name="T6" fmla="*/ 38763987 w 602"/>
                <a:gd name="T7" fmla="*/ 0 h 602"/>
                <a:gd name="T8" fmla="*/ 78441997 w 602"/>
                <a:gd name="T9" fmla="*/ 38763987 h 602"/>
                <a:gd name="T10" fmla="*/ 38763987 w 602"/>
                <a:gd name="T11" fmla="*/ 78441997 h 602"/>
                <a:gd name="T12" fmla="*/ 38763987 w 602"/>
                <a:gd name="T13" fmla="*/ 7439717 h 602"/>
                <a:gd name="T14" fmla="*/ 38763987 w 602"/>
                <a:gd name="T15" fmla="*/ 7439717 h 602"/>
                <a:gd name="T16" fmla="*/ 7439717 w 602"/>
                <a:gd name="T17" fmla="*/ 38763987 h 602"/>
                <a:gd name="T18" fmla="*/ 38763987 w 602"/>
                <a:gd name="T19" fmla="*/ 71002280 h 602"/>
                <a:gd name="T20" fmla="*/ 71002280 w 602"/>
                <a:gd name="T21" fmla="*/ 38763987 h 602"/>
                <a:gd name="T22" fmla="*/ 38763987 w 602"/>
                <a:gd name="T23" fmla="*/ 7439717 h 602"/>
                <a:gd name="T24" fmla="*/ 56253627 w 602"/>
                <a:gd name="T25" fmla="*/ 31455051 h 602"/>
                <a:gd name="T26" fmla="*/ 56253627 w 602"/>
                <a:gd name="T27" fmla="*/ 31455051 h 602"/>
                <a:gd name="T28" fmla="*/ 36937024 w 602"/>
                <a:gd name="T29" fmla="*/ 51685677 h 602"/>
                <a:gd name="T30" fmla="*/ 36937024 w 602"/>
                <a:gd name="T31" fmla="*/ 51685677 h 602"/>
                <a:gd name="T32" fmla="*/ 34196037 w 602"/>
                <a:gd name="T33" fmla="*/ 52598978 h 602"/>
                <a:gd name="T34" fmla="*/ 31324631 w 602"/>
                <a:gd name="T35" fmla="*/ 51685677 h 602"/>
                <a:gd name="T36" fmla="*/ 31324631 w 602"/>
                <a:gd name="T37" fmla="*/ 51685677 h 602"/>
                <a:gd name="T38" fmla="*/ 20361046 w 602"/>
                <a:gd name="T39" fmla="*/ 40591311 h 602"/>
                <a:gd name="T40" fmla="*/ 20361046 w 602"/>
                <a:gd name="T41" fmla="*/ 40591311 h 602"/>
                <a:gd name="T42" fmla="*/ 19447384 w 602"/>
                <a:gd name="T43" fmla="*/ 37850325 h 602"/>
                <a:gd name="T44" fmla="*/ 23102033 w 602"/>
                <a:gd name="T45" fmla="*/ 34196037 h 602"/>
                <a:gd name="T46" fmla="*/ 25842658 w 602"/>
                <a:gd name="T47" fmla="*/ 35109700 h 602"/>
                <a:gd name="T48" fmla="*/ 25842658 w 602"/>
                <a:gd name="T49" fmla="*/ 35109700 h 602"/>
                <a:gd name="T50" fmla="*/ 34196037 w 602"/>
                <a:gd name="T51" fmla="*/ 43462718 h 602"/>
                <a:gd name="T52" fmla="*/ 51685677 w 602"/>
                <a:gd name="T53" fmla="*/ 26756320 h 602"/>
                <a:gd name="T54" fmla="*/ 51685677 w 602"/>
                <a:gd name="T55" fmla="*/ 26756320 h 602"/>
                <a:gd name="T56" fmla="*/ 53512640 w 602"/>
                <a:gd name="T57" fmla="*/ 25842658 h 602"/>
                <a:gd name="T58" fmla="*/ 57167289 w 602"/>
                <a:gd name="T59" fmla="*/ 29497307 h 602"/>
                <a:gd name="T60" fmla="*/ 56253627 w 602"/>
                <a:gd name="T61" fmla="*/ 31455051 h 602"/>
                <a:gd name="T62" fmla="*/ 56253627 w 602"/>
                <a:gd name="T63" fmla="*/ 25842658 h 602"/>
                <a:gd name="T64" fmla="*/ 56253627 w 602"/>
                <a:gd name="T65" fmla="*/ 25842658 h 602"/>
                <a:gd name="T66" fmla="*/ 25842658 w 602"/>
                <a:gd name="T67" fmla="*/ 56253627 h 602"/>
                <a:gd name="T68" fmla="*/ 25842658 w 602"/>
                <a:gd name="T69" fmla="*/ 56253627 h 602"/>
                <a:gd name="T70" fmla="*/ 52598978 w 602"/>
                <a:gd name="T71" fmla="*/ 56253627 h 602"/>
                <a:gd name="T72" fmla="*/ 52598978 w 602"/>
                <a:gd name="T73" fmla="*/ 56253627 h 602"/>
                <a:gd name="T74" fmla="*/ 56253627 w 602"/>
                <a:gd name="T75" fmla="*/ 52598978 h 602"/>
                <a:gd name="T76" fmla="*/ 56253627 w 602"/>
                <a:gd name="T77" fmla="*/ 52598978 h 60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602">
                  <a:moveTo>
                    <a:pt x="297" y="601"/>
                  </a:moveTo>
                  <a:lnTo>
                    <a:pt x="297" y="601"/>
                  </a:lnTo>
                  <a:cubicBezTo>
                    <a:pt x="135" y="601"/>
                    <a:pt x="0" y="467"/>
                    <a:pt x="0" y="297"/>
                  </a:cubicBezTo>
                  <a:cubicBezTo>
                    <a:pt x="0" y="135"/>
                    <a:pt x="135" y="0"/>
                    <a:pt x="297" y="0"/>
                  </a:cubicBezTo>
                  <a:cubicBezTo>
                    <a:pt x="467" y="0"/>
                    <a:pt x="601" y="135"/>
                    <a:pt x="601" y="297"/>
                  </a:cubicBezTo>
                  <a:cubicBezTo>
                    <a:pt x="601" y="467"/>
                    <a:pt x="467" y="601"/>
                    <a:pt x="297" y="601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3" y="57"/>
                    <a:pt x="57" y="163"/>
                    <a:pt x="57" y="297"/>
                  </a:cubicBezTo>
                  <a:cubicBezTo>
                    <a:pt x="57" y="431"/>
                    <a:pt x="163" y="544"/>
                    <a:pt x="297" y="544"/>
                  </a:cubicBezTo>
                  <a:cubicBezTo>
                    <a:pt x="431" y="544"/>
                    <a:pt x="544" y="431"/>
                    <a:pt x="544" y="297"/>
                  </a:cubicBezTo>
                  <a:cubicBezTo>
                    <a:pt x="544" y="163"/>
                    <a:pt x="431" y="57"/>
                    <a:pt x="297" y="57"/>
                  </a:cubicBezTo>
                  <a:close/>
                  <a:moveTo>
                    <a:pt x="431" y="241"/>
                  </a:moveTo>
                  <a:lnTo>
                    <a:pt x="431" y="241"/>
                  </a:lnTo>
                  <a:cubicBezTo>
                    <a:pt x="283" y="396"/>
                    <a:pt x="283" y="396"/>
                    <a:pt x="283" y="396"/>
                  </a:cubicBezTo>
                  <a:cubicBezTo>
                    <a:pt x="276" y="403"/>
                    <a:pt x="269" y="403"/>
                    <a:pt x="262" y="403"/>
                  </a:cubicBezTo>
                  <a:cubicBezTo>
                    <a:pt x="255" y="403"/>
                    <a:pt x="248" y="403"/>
                    <a:pt x="240" y="396"/>
                  </a:cubicBezTo>
                  <a:cubicBezTo>
                    <a:pt x="156" y="311"/>
                    <a:pt x="156" y="311"/>
                    <a:pt x="156" y="311"/>
                  </a:cubicBezTo>
                  <a:cubicBezTo>
                    <a:pt x="149" y="304"/>
                    <a:pt x="149" y="297"/>
                    <a:pt x="149" y="290"/>
                  </a:cubicBezTo>
                  <a:cubicBezTo>
                    <a:pt x="149" y="276"/>
                    <a:pt x="163" y="262"/>
                    <a:pt x="177" y="262"/>
                  </a:cubicBezTo>
                  <a:cubicBezTo>
                    <a:pt x="184" y="262"/>
                    <a:pt x="191" y="262"/>
                    <a:pt x="198" y="269"/>
                  </a:cubicBezTo>
                  <a:cubicBezTo>
                    <a:pt x="262" y="333"/>
                    <a:pt x="262" y="333"/>
                    <a:pt x="262" y="333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396" y="198"/>
                    <a:pt x="403" y="198"/>
                    <a:pt x="410" y="198"/>
                  </a:cubicBezTo>
                  <a:cubicBezTo>
                    <a:pt x="431" y="198"/>
                    <a:pt x="438" y="205"/>
                    <a:pt x="438" y="226"/>
                  </a:cubicBezTo>
                  <a:cubicBezTo>
                    <a:pt x="438" y="234"/>
                    <a:pt x="438" y="241"/>
                    <a:pt x="431" y="241"/>
                  </a:cubicBezTo>
                  <a:close/>
                  <a:moveTo>
                    <a:pt x="431" y="198"/>
                  </a:moveTo>
                  <a:lnTo>
                    <a:pt x="431" y="198"/>
                  </a:lnTo>
                  <a:close/>
                  <a:moveTo>
                    <a:pt x="198" y="431"/>
                  </a:moveTo>
                  <a:lnTo>
                    <a:pt x="198" y="431"/>
                  </a:lnTo>
                  <a:close/>
                  <a:moveTo>
                    <a:pt x="403" y="431"/>
                  </a:moveTo>
                  <a:lnTo>
                    <a:pt x="403" y="431"/>
                  </a:lnTo>
                  <a:close/>
                  <a:moveTo>
                    <a:pt x="431" y="403"/>
                  </a:moveTo>
                  <a:lnTo>
                    <a:pt x="431" y="40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211519" y="4138330"/>
            <a:ext cx="1494735" cy="21486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12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Средний</a:t>
            </a:r>
            <a:endParaRPr lang="en-IN" sz="1200" i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9790583" y="4788101"/>
            <a:ext cx="1218258" cy="276999"/>
            <a:chOff x="3161855" y="4935717"/>
            <a:chExt cx="1218258" cy="276999"/>
          </a:xfrm>
        </p:grpSpPr>
        <p:sp>
          <p:nvSpPr>
            <p:cNvPr id="84" name="Rectangle 83"/>
            <p:cNvSpPr/>
            <p:nvPr/>
          </p:nvSpPr>
          <p:spPr>
            <a:xfrm>
              <a:off x="3381122" y="4935717"/>
              <a:ext cx="9989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1200" dirty="0">
                  <a:solidFill>
                    <a:schemeClr val="bg1"/>
                  </a:solidFill>
                  <a:cs typeface="Calibri"/>
                </a:rPr>
                <a:t>Ut wisi enim 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sp>
          <p:nvSpPr>
            <p:cNvPr id="85" name="Freeform 118"/>
            <p:cNvSpPr>
              <a:spLocks noChangeArrowheads="1"/>
            </p:cNvSpPr>
            <p:nvPr/>
          </p:nvSpPr>
          <p:spPr bwMode="auto">
            <a:xfrm>
              <a:off x="3161855" y="4991146"/>
              <a:ext cx="176074" cy="176071"/>
            </a:xfrm>
            <a:custGeom>
              <a:avLst/>
              <a:gdLst>
                <a:gd name="T0" fmla="*/ 38763987 w 602"/>
                <a:gd name="T1" fmla="*/ 78441997 h 602"/>
                <a:gd name="T2" fmla="*/ 38763987 w 602"/>
                <a:gd name="T3" fmla="*/ 78441997 h 602"/>
                <a:gd name="T4" fmla="*/ 0 w 602"/>
                <a:gd name="T5" fmla="*/ 38763987 h 602"/>
                <a:gd name="T6" fmla="*/ 38763987 w 602"/>
                <a:gd name="T7" fmla="*/ 0 h 602"/>
                <a:gd name="T8" fmla="*/ 78441997 w 602"/>
                <a:gd name="T9" fmla="*/ 38763987 h 602"/>
                <a:gd name="T10" fmla="*/ 38763987 w 602"/>
                <a:gd name="T11" fmla="*/ 78441997 h 602"/>
                <a:gd name="T12" fmla="*/ 38763987 w 602"/>
                <a:gd name="T13" fmla="*/ 7439717 h 602"/>
                <a:gd name="T14" fmla="*/ 38763987 w 602"/>
                <a:gd name="T15" fmla="*/ 7439717 h 602"/>
                <a:gd name="T16" fmla="*/ 7439717 w 602"/>
                <a:gd name="T17" fmla="*/ 38763987 h 602"/>
                <a:gd name="T18" fmla="*/ 38763987 w 602"/>
                <a:gd name="T19" fmla="*/ 71002280 h 602"/>
                <a:gd name="T20" fmla="*/ 71002280 w 602"/>
                <a:gd name="T21" fmla="*/ 38763987 h 602"/>
                <a:gd name="T22" fmla="*/ 38763987 w 602"/>
                <a:gd name="T23" fmla="*/ 7439717 h 602"/>
                <a:gd name="T24" fmla="*/ 56253627 w 602"/>
                <a:gd name="T25" fmla="*/ 31455051 h 602"/>
                <a:gd name="T26" fmla="*/ 56253627 w 602"/>
                <a:gd name="T27" fmla="*/ 31455051 h 602"/>
                <a:gd name="T28" fmla="*/ 36937024 w 602"/>
                <a:gd name="T29" fmla="*/ 51685677 h 602"/>
                <a:gd name="T30" fmla="*/ 36937024 w 602"/>
                <a:gd name="T31" fmla="*/ 51685677 h 602"/>
                <a:gd name="T32" fmla="*/ 34196037 w 602"/>
                <a:gd name="T33" fmla="*/ 52598978 h 602"/>
                <a:gd name="T34" fmla="*/ 31324631 w 602"/>
                <a:gd name="T35" fmla="*/ 51685677 h 602"/>
                <a:gd name="T36" fmla="*/ 31324631 w 602"/>
                <a:gd name="T37" fmla="*/ 51685677 h 602"/>
                <a:gd name="T38" fmla="*/ 20361046 w 602"/>
                <a:gd name="T39" fmla="*/ 40591311 h 602"/>
                <a:gd name="T40" fmla="*/ 20361046 w 602"/>
                <a:gd name="T41" fmla="*/ 40591311 h 602"/>
                <a:gd name="T42" fmla="*/ 19447384 w 602"/>
                <a:gd name="T43" fmla="*/ 37850325 h 602"/>
                <a:gd name="T44" fmla="*/ 23102033 w 602"/>
                <a:gd name="T45" fmla="*/ 34196037 h 602"/>
                <a:gd name="T46" fmla="*/ 25842658 w 602"/>
                <a:gd name="T47" fmla="*/ 35109700 h 602"/>
                <a:gd name="T48" fmla="*/ 25842658 w 602"/>
                <a:gd name="T49" fmla="*/ 35109700 h 602"/>
                <a:gd name="T50" fmla="*/ 34196037 w 602"/>
                <a:gd name="T51" fmla="*/ 43462718 h 602"/>
                <a:gd name="T52" fmla="*/ 51685677 w 602"/>
                <a:gd name="T53" fmla="*/ 26756320 h 602"/>
                <a:gd name="T54" fmla="*/ 51685677 w 602"/>
                <a:gd name="T55" fmla="*/ 26756320 h 602"/>
                <a:gd name="T56" fmla="*/ 53512640 w 602"/>
                <a:gd name="T57" fmla="*/ 25842658 h 602"/>
                <a:gd name="T58" fmla="*/ 57167289 w 602"/>
                <a:gd name="T59" fmla="*/ 29497307 h 602"/>
                <a:gd name="T60" fmla="*/ 56253627 w 602"/>
                <a:gd name="T61" fmla="*/ 31455051 h 602"/>
                <a:gd name="T62" fmla="*/ 56253627 w 602"/>
                <a:gd name="T63" fmla="*/ 25842658 h 602"/>
                <a:gd name="T64" fmla="*/ 56253627 w 602"/>
                <a:gd name="T65" fmla="*/ 25842658 h 602"/>
                <a:gd name="T66" fmla="*/ 25842658 w 602"/>
                <a:gd name="T67" fmla="*/ 56253627 h 602"/>
                <a:gd name="T68" fmla="*/ 25842658 w 602"/>
                <a:gd name="T69" fmla="*/ 56253627 h 602"/>
                <a:gd name="T70" fmla="*/ 52598978 w 602"/>
                <a:gd name="T71" fmla="*/ 56253627 h 602"/>
                <a:gd name="T72" fmla="*/ 52598978 w 602"/>
                <a:gd name="T73" fmla="*/ 56253627 h 602"/>
                <a:gd name="T74" fmla="*/ 56253627 w 602"/>
                <a:gd name="T75" fmla="*/ 52598978 h 602"/>
                <a:gd name="T76" fmla="*/ 56253627 w 602"/>
                <a:gd name="T77" fmla="*/ 52598978 h 60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602">
                  <a:moveTo>
                    <a:pt x="297" y="601"/>
                  </a:moveTo>
                  <a:lnTo>
                    <a:pt x="297" y="601"/>
                  </a:lnTo>
                  <a:cubicBezTo>
                    <a:pt x="135" y="601"/>
                    <a:pt x="0" y="467"/>
                    <a:pt x="0" y="297"/>
                  </a:cubicBezTo>
                  <a:cubicBezTo>
                    <a:pt x="0" y="135"/>
                    <a:pt x="135" y="0"/>
                    <a:pt x="297" y="0"/>
                  </a:cubicBezTo>
                  <a:cubicBezTo>
                    <a:pt x="467" y="0"/>
                    <a:pt x="601" y="135"/>
                    <a:pt x="601" y="297"/>
                  </a:cubicBezTo>
                  <a:cubicBezTo>
                    <a:pt x="601" y="467"/>
                    <a:pt x="467" y="601"/>
                    <a:pt x="297" y="601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3" y="57"/>
                    <a:pt x="57" y="163"/>
                    <a:pt x="57" y="297"/>
                  </a:cubicBezTo>
                  <a:cubicBezTo>
                    <a:pt x="57" y="431"/>
                    <a:pt x="163" y="544"/>
                    <a:pt x="297" y="544"/>
                  </a:cubicBezTo>
                  <a:cubicBezTo>
                    <a:pt x="431" y="544"/>
                    <a:pt x="544" y="431"/>
                    <a:pt x="544" y="297"/>
                  </a:cubicBezTo>
                  <a:cubicBezTo>
                    <a:pt x="544" y="163"/>
                    <a:pt x="431" y="57"/>
                    <a:pt x="297" y="57"/>
                  </a:cubicBezTo>
                  <a:close/>
                  <a:moveTo>
                    <a:pt x="431" y="241"/>
                  </a:moveTo>
                  <a:lnTo>
                    <a:pt x="431" y="241"/>
                  </a:lnTo>
                  <a:cubicBezTo>
                    <a:pt x="283" y="396"/>
                    <a:pt x="283" y="396"/>
                    <a:pt x="283" y="396"/>
                  </a:cubicBezTo>
                  <a:cubicBezTo>
                    <a:pt x="276" y="403"/>
                    <a:pt x="269" y="403"/>
                    <a:pt x="262" y="403"/>
                  </a:cubicBezTo>
                  <a:cubicBezTo>
                    <a:pt x="255" y="403"/>
                    <a:pt x="248" y="403"/>
                    <a:pt x="240" y="396"/>
                  </a:cubicBezTo>
                  <a:cubicBezTo>
                    <a:pt x="156" y="311"/>
                    <a:pt x="156" y="311"/>
                    <a:pt x="156" y="311"/>
                  </a:cubicBezTo>
                  <a:cubicBezTo>
                    <a:pt x="149" y="304"/>
                    <a:pt x="149" y="297"/>
                    <a:pt x="149" y="290"/>
                  </a:cubicBezTo>
                  <a:cubicBezTo>
                    <a:pt x="149" y="276"/>
                    <a:pt x="163" y="262"/>
                    <a:pt x="177" y="262"/>
                  </a:cubicBezTo>
                  <a:cubicBezTo>
                    <a:pt x="184" y="262"/>
                    <a:pt x="191" y="262"/>
                    <a:pt x="198" y="269"/>
                  </a:cubicBezTo>
                  <a:cubicBezTo>
                    <a:pt x="262" y="333"/>
                    <a:pt x="262" y="333"/>
                    <a:pt x="262" y="333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396" y="198"/>
                    <a:pt x="403" y="198"/>
                    <a:pt x="410" y="198"/>
                  </a:cubicBezTo>
                  <a:cubicBezTo>
                    <a:pt x="431" y="198"/>
                    <a:pt x="438" y="205"/>
                    <a:pt x="438" y="226"/>
                  </a:cubicBezTo>
                  <a:cubicBezTo>
                    <a:pt x="438" y="234"/>
                    <a:pt x="438" y="241"/>
                    <a:pt x="431" y="241"/>
                  </a:cubicBezTo>
                  <a:close/>
                  <a:moveTo>
                    <a:pt x="431" y="198"/>
                  </a:moveTo>
                  <a:lnTo>
                    <a:pt x="431" y="198"/>
                  </a:lnTo>
                  <a:close/>
                  <a:moveTo>
                    <a:pt x="198" y="431"/>
                  </a:moveTo>
                  <a:lnTo>
                    <a:pt x="198" y="431"/>
                  </a:lnTo>
                  <a:close/>
                  <a:moveTo>
                    <a:pt x="403" y="431"/>
                  </a:moveTo>
                  <a:lnTo>
                    <a:pt x="403" y="431"/>
                  </a:lnTo>
                  <a:close/>
                  <a:moveTo>
                    <a:pt x="431" y="403"/>
                  </a:moveTo>
                  <a:lnTo>
                    <a:pt x="431" y="40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9790583" y="5107032"/>
            <a:ext cx="1482883" cy="276999"/>
            <a:chOff x="3161855" y="5291632"/>
            <a:chExt cx="1482883" cy="276999"/>
          </a:xfrm>
        </p:grpSpPr>
        <p:sp>
          <p:nvSpPr>
            <p:cNvPr id="82" name="Rectangle 81"/>
            <p:cNvSpPr/>
            <p:nvPr/>
          </p:nvSpPr>
          <p:spPr>
            <a:xfrm>
              <a:off x="3381122" y="5291632"/>
              <a:ext cx="126361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1200" dirty="0">
                  <a:solidFill>
                    <a:schemeClr val="bg1"/>
                  </a:solidFill>
                  <a:cs typeface="Calibri"/>
                </a:rPr>
                <a:t>ad minim veniam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sp>
          <p:nvSpPr>
            <p:cNvPr id="83" name="Freeform 118"/>
            <p:cNvSpPr>
              <a:spLocks noChangeArrowheads="1"/>
            </p:cNvSpPr>
            <p:nvPr/>
          </p:nvSpPr>
          <p:spPr bwMode="auto">
            <a:xfrm>
              <a:off x="3161855" y="5349755"/>
              <a:ext cx="176074" cy="176071"/>
            </a:xfrm>
            <a:custGeom>
              <a:avLst/>
              <a:gdLst>
                <a:gd name="T0" fmla="*/ 38763987 w 602"/>
                <a:gd name="T1" fmla="*/ 78441997 h 602"/>
                <a:gd name="T2" fmla="*/ 38763987 w 602"/>
                <a:gd name="T3" fmla="*/ 78441997 h 602"/>
                <a:gd name="T4" fmla="*/ 0 w 602"/>
                <a:gd name="T5" fmla="*/ 38763987 h 602"/>
                <a:gd name="T6" fmla="*/ 38763987 w 602"/>
                <a:gd name="T7" fmla="*/ 0 h 602"/>
                <a:gd name="T8" fmla="*/ 78441997 w 602"/>
                <a:gd name="T9" fmla="*/ 38763987 h 602"/>
                <a:gd name="T10" fmla="*/ 38763987 w 602"/>
                <a:gd name="T11" fmla="*/ 78441997 h 602"/>
                <a:gd name="T12" fmla="*/ 38763987 w 602"/>
                <a:gd name="T13" fmla="*/ 7439717 h 602"/>
                <a:gd name="T14" fmla="*/ 38763987 w 602"/>
                <a:gd name="T15" fmla="*/ 7439717 h 602"/>
                <a:gd name="T16" fmla="*/ 7439717 w 602"/>
                <a:gd name="T17" fmla="*/ 38763987 h 602"/>
                <a:gd name="T18" fmla="*/ 38763987 w 602"/>
                <a:gd name="T19" fmla="*/ 71002280 h 602"/>
                <a:gd name="T20" fmla="*/ 71002280 w 602"/>
                <a:gd name="T21" fmla="*/ 38763987 h 602"/>
                <a:gd name="T22" fmla="*/ 38763987 w 602"/>
                <a:gd name="T23" fmla="*/ 7439717 h 602"/>
                <a:gd name="T24" fmla="*/ 56253627 w 602"/>
                <a:gd name="T25" fmla="*/ 31455051 h 602"/>
                <a:gd name="T26" fmla="*/ 56253627 w 602"/>
                <a:gd name="T27" fmla="*/ 31455051 h 602"/>
                <a:gd name="T28" fmla="*/ 36937024 w 602"/>
                <a:gd name="T29" fmla="*/ 51685677 h 602"/>
                <a:gd name="T30" fmla="*/ 36937024 w 602"/>
                <a:gd name="T31" fmla="*/ 51685677 h 602"/>
                <a:gd name="T32" fmla="*/ 34196037 w 602"/>
                <a:gd name="T33" fmla="*/ 52598978 h 602"/>
                <a:gd name="T34" fmla="*/ 31324631 w 602"/>
                <a:gd name="T35" fmla="*/ 51685677 h 602"/>
                <a:gd name="T36" fmla="*/ 31324631 w 602"/>
                <a:gd name="T37" fmla="*/ 51685677 h 602"/>
                <a:gd name="T38" fmla="*/ 20361046 w 602"/>
                <a:gd name="T39" fmla="*/ 40591311 h 602"/>
                <a:gd name="T40" fmla="*/ 20361046 w 602"/>
                <a:gd name="T41" fmla="*/ 40591311 h 602"/>
                <a:gd name="T42" fmla="*/ 19447384 w 602"/>
                <a:gd name="T43" fmla="*/ 37850325 h 602"/>
                <a:gd name="T44" fmla="*/ 23102033 w 602"/>
                <a:gd name="T45" fmla="*/ 34196037 h 602"/>
                <a:gd name="T46" fmla="*/ 25842658 w 602"/>
                <a:gd name="T47" fmla="*/ 35109700 h 602"/>
                <a:gd name="T48" fmla="*/ 25842658 w 602"/>
                <a:gd name="T49" fmla="*/ 35109700 h 602"/>
                <a:gd name="T50" fmla="*/ 34196037 w 602"/>
                <a:gd name="T51" fmla="*/ 43462718 h 602"/>
                <a:gd name="T52" fmla="*/ 51685677 w 602"/>
                <a:gd name="T53" fmla="*/ 26756320 h 602"/>
                <a:gd name="T54" fmla="*/ 51685677 w 602"/>
                <a:gd name="T55" fmla="*/ 26756320 h 602"/>
                <a:gd name="T56" fmla="*/ 53512640 w 602"/>
                <a:gd name="T57" fmla="*/ 25842658 h 602"/>
                <a:gd name="T58" fmla="*/ 57167289 w 602"/>
                <a:gd name="T59" fmla="*/ 29497307 h 602"/>
                <a:gd name="T60" fmla="*/ 56253627 w 602"/>
                <a:gd name="T61" fmla="*/ 31455051 h 602"/>
                <a:gd name="T62" fmla="*/ 56253627 w 602"/>
                <a:gd name="T63" fmla="*/ 25842658 h 602"/>
                <a:gd name="T64" fmla="*/ 56253627 w 602"/>
                <a:gd name="T65" fmla="*/ 25842658 h 602"/>
                <a:gd name="T66" fmla="*/ 25842658 w 602"/>
                <a:gd name="T67" fmla="*/ 56253627 h 602"/>
                <a:gd name="T68" fmla="*/ 25842658 w 602"/>
                <a:gd name="T69" fmla="*/ 56253627 h 602"/>
                <a:gd name="T70" fmla="*/ 52598978 w 602"/>
                <a:gd name="T71" fmla="*/ 56253627 h 602"/>
                <a:gd name="T72" fmla="*/ 52598978 w 602"/>
                <a:gd name="T73" fmla="*/ 56253627 h 602"/>
                <a:gd name="T74" fmla="*/ 56253627 w 602"/>
                <a:gd name="T75" fmla="*/ 52598978 h 602"/>
                <a:gd name="T76" fmla="*/ 56253627 w 602"/>
                <a:gd name="T77" fmla="*/ 52598978 h 60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602">
                  <a:moveTo>
                    <a:pt x="297" y="601"/>
                  </a:moveTo>
                  <a:lnTo>
                    <a:pt x="297" y="601"/>
                  </a:lnTo>
                  <a:cubicBezTo>
                    <a:pt x="135" y="601"/>
                    <a:pt x="0" y="467"/>
                    <a:pt x="0" y="297"/>
                  </a:cubicBezTo>
                  <a:cubicBezTo>
                    <a:pt x="0" y="135"/>
                    <a:pt x="135" y="0"/>
                    <a:pt x="297" y="0"/>
                  </a:cubicBezTo>
                  <a:cubicBezTo>
                    <a:pt x="467" y="0"/>
                    <a:pt x="601" y="135"/>
                    <a:pt x="601" y="297"/>
                  </a:cubicBezTo>
                  <a:cubicBezTo>
                    <a:pt x="601" y="467"/>
                    <a:pt x="467" y="601"/>
                    <a:pt x="297" y="601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3" y="57"/>
                    <a:pt x="57" y="163"/>
                    <a:pt x="57" y="297"/>
                  </a:cubicBezTo>
                  <a:cubicBezTo>
                    <a:pt x="57" y="431"/>
                    <a:pt x="163" y="544"/>
                    <a:pt x="297" y="544"/>
                  </a:cubicBezTo>
                  <a:cubicBezTo>
                    <a:pt x="431" y="544"/>
                    <a:pt x="544" y="431"/>
                    <a:pt x="544" y="297"/>
                  </a:cubicBezTo>
                  <a:cubicBezTo>
                    <a:pt x="544" y="163"/>
                    <a:pt x="431" y="57"/>
                    <a:pt x="297" y="57"/>
                  </a:cubicBezTo>
                  <a:close/>
                  <a:moveTo>
                    <a:pt x="431" y="241"/>
                  </a:moveTo>
                  <a:lnTo>
                    <a:pt x="431" y="241"/>
                  </a:lnTo>
                  <a:cubicBezTo>
                    <a:pt x="283" y="396"/>
                    <a:pt x="283" y="396"/>
                    <a:pt x="283" y="396"/>
                  </a:cubicBezTo>
                  <a:cubicBezTo>
                    <a:pt x="276" y="403"/>
                    <a:pt x="269" y="403"/>
                    <a:pt x="262" y="403"/>
                  </a:cubicBezTo>
                  <a:cubicBezTo>
                    <a:pt x="255" y="403"/>
                    <a:pt x="248" y="403"/>
                    <a:pt x="240" y="396"/>
                  </a:cubicBezTo>
                  <a:cubicBezTo>
                    <a:pt x="156" y="311"/>
                    <a:pt x="156" y="311"/>
                    <a:pt x="156" y="311"/>
                  </a:cubicBezTo>
                  <a:cubicBezTo>
                    <a:pt x="149" y="304"/>
                    <a:pt x="149" y="297"/>
                    <a:pt x="149" y="290"/>
                  </a:cubicBezTo>
                  <a:cubicBezTo>
                    <a:pt x="149" y="276"/>
                    <a:pt x="163" y="262"/>
                    <a:pt x="177" y="262"/>
                  </a:cubicBezTo>
                  <a:cubicBezTo>
                    <a:pt x="184" y="262"/>
                    <a:pt x="191" y="262"/>
                    <a:pt x="198" y="269"/>
                  </a:cubicBezTo>
                  <a:cubicBezTo>
                    <a:pt x="262" y="333"/>
                    <a:pt x="262" y="333"/>
                    <a:pt x="262" y="333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396" y="198"/>
                    <a:pt x="403" y="198"/>
                    <a:pt x="410" y="198"/>
                  </a:cubicBezTo>
                  <a:cubicBezTo>
                    <a:pt x="431" y="198"/>
                    <a:pt x="438" y="205"/>
                    <a:pt x="438" y="226"/>
                  </a:cubicBezTo>
                  <a:cubicBezTo>
                    <a:pt x="438" y="234"/>
                    <a:pt x="438" y="241"/>
                    <a:pt x="431" y="241"/>
                  </a:cubicBezTo>
                  <a:close/>
                  <a:moveTo>
                    <a:pt x="431" y="198"/>
                  </a:moveTo>
                  <a:lnTo>
                    <a:pt x="431" y="198"/>
                  </a:lnTo>
                  <a:close/>
                  <a:moveTo>
                    <a:pt x="198" y="431"/>
                  </a:moveTo>
                  <a:lnTo>
                    <a:pt x="198" y="431"/>
                  </a:lnTo>
                  <a:close/>
                  <a:moveTo>
                    <a:pt x="403" y="431"/>
                  </a:moveTo>
                  <a:lnTo>
                    <a:pt x="403" y="431"/>
                  </a:lnTo>
                  <a:close/>
                  <a:moveTo>
                    <a:pt x="431" y="403"/>
                  </a:moveTo>
                  <a:lnTo>
                    <a:pt x="431" y="40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9790583" y="5425962"/>
            <a:ext cx="1482883" cy="276999"/>
            <a:chOff x="3161855" y="5675302"/>
            <a:chExt cx="1482883" cy="276999"/>
          </a:xfrm>
        </p:grpSpPr>
        <p:sp>
          <p:nvSpPr>
            <p:cNvPr id="80" name="Rectangle 79"/>
            <p:cNvSpPr/>
            <p:nvPr/>
          </p:nvSpPr>
          <p:spPr>
            <a:xfrm>
              <a:off x="3381122" y="5675302"/>
              <a:ext cx="126361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1200" dirty="0">
                  <a:solidFill>
                    <a:schemeClr val="bg1"/>
                  </a:solidFill>
                  <a:cs typeface="Calibri"/>
                </a:rPr>
                <a:t>ad minim veniam</a:t>
              </a:r>
              <a:endParaRPr lang="id-ID" sz="1200" dirty="0">
                <a:solidFill>
                  <a:schemeClr val="bg1"/>
                </a:solidFill>
              </a:endParaRPr>
            </a:p>
          </p:txBody>
        </p:sp>
        <p:sp>
          <p:nvSpPr>
            <p:cNvPr id="81" name="Freeform 118"/>
            <p:cNvSpPr>
              <a:spLocks noChangeArrowheads="1"/>
            </p:cNvSpPr>
            <p:nvPr/>
          </p:nvSpPr>
          <p:spPr bwMode="auto">
            <a:xfrm>
              <a:off x="3161855" y="5733424"/>
              <a:ext cx="176074" cy="176071"/>
            </a:xfrm>
            <a:custGeom>
              <a:avLst/>
              <a:gdLst>
                <a:gd name="T0" fmla="*/ 38763987 w 602"/>
                <a:gd name="T1" fmla="*/ 78441997 h 602"/>
                <a:gd name="T2" fmla="*/ 38763987 w 602"/>
                <a:gd name="T3" fmla="*/ 78441997 h 602"/>
                <a:gd name="T4" fmla="*/ 0 w 602"/>
                <a:gd name="T5" fmla="*/ 38763987 h 602"/>
                <a:gd name="T6" fmla="*/ 38763987 w 602"/>
                <a:gd name="T7" fmla="*/ 0 h 602"/>
                <a:gd name="T8" fmla="*/ 78441997 w 602"/>
                <a:gd name="T9" fmla="*/ 38763987 h 602"/>
                <a:gd name="T10" fmla="*/ 38763987 w 602"/>
                <a:gd name="T11" fmla="*/ 78441997 h 602"/>
                <a:gd name="T12" fmla="*/ 38763987 w 602"/>
                <a:gd name="T13" fmla="*/ 7439717 h 602"/>
                <a:gd name="T14" fmla="*/ 38763987 w 602"/>
                <a:gd name="T15" fmla="*/ 7439717 h 602"/>
                <a:gd name="T16" fmla="*/ 7439717 w 602"/>
                <a:gd name="T17" fmla="*/ 38763987 h 602"/>
                <a:gd name="T18" fmla="*/ 38763987 w 602"/>
                <a:gd name="T19" fmla="*/ 71002280 h 602"/>
                <a:gd name="T20" fmla="*/ 71002280 w 602"/>
                <a:gd name="T21" fmla="*/ 38763987 h 602"/>
                <a:gd name="T22" fmla="*/ 38763987 w 602"/>
                <a:gd name="T23" fmla="*/ 7439717 h 602"/>
                <a:gd name="T24" fmla="*/ 56253627 w 602"/>
                <a:gd name="T25" fmla="*/ 31455051 h 602"/>
                <a:gd name="T26" fmla="*/ 56253627 w 602"/>
                <a:gd name="T27" fmla="*/ 31455051 h 602"/>
                <a:gd name="T28" fmla="*/ 36937024 w 602"/>
                <a:gd name="T29" fmla="*/ 51685677 h 602"/>
                <a:gd name="T30" fmla="*/ 36937024 w 602"/>
                <a:gd name="T31" fmla="*/ 51685677 h 602"/>
                <a:gd name="T32" fmla="*/ 34196037 w 602"/>
                <a:gd name="T33" fmla="*/ 52598978 h 602"/>
                <a:gd name="T34" fmla="*/ 31324631 w 602"/>
                <a:gd name="T35" fmla="*/ 51685677 h 602"/>
                <a:gd name="T36" fmla="*/ 31324631 w 602"/>
                <a:gd name="T37" fmla="*/ 51685677 h 602"/>
                <a:gd name="T38" fmla="*/ 20361046 w 602"/>
                <a:gd name="T39" fmla="*/ 40591311 h 602"/>
                <a:gd name="T40" fmla="*/ 20361046 w 602"/>
                <a:gd name="T41" fmla="*/ 40591311 h 602"/>
                <a:gd name="T42" fmla="*/ 19447384 w 602"/>
                <a:gd name="T43" fmla="*/ 37850325 h 602"/>
                <a:gd name="T44" fmla="*/ 23102033 w 602"/>
                <a:gd name="T45" fmla="*/ 34196037 h 602"/>
                <a:gd name="T46" fmla="*/ 25842658 w 602"/>
                <a:gd name="T47" fmla="*/ 35109700 h 602"/>
                <a:gd name="T48" fmla="*/ 25842658 w 602"/>
                <a:gd name="T49" fmla="*/ 35109700 h 602"/>
                <a:gd name="T50" fmla="*/ 34196037 w 602"/>
                <a:gd name="T51" fmla="*/ 43462718 h 602"/>
                <a:gd name="T52" fmla="*/ 51685677 w 602"/>
                <a:gd name="T53" fmla="*/ 26756320 h 602"/>
                <a:gd name="T54" fmla="*/ 51685677 w 602"/>
                <a:gd name="T55" fmla="*/ 26756320 h 602"/>
                <a:gd name="T56" fmla="*/ 53512640 w 602"/>
                <a:gd name="T57" fmla="*/ 25842658 h 602"/>
                <a:gd name="T58" fmla="*/ 57167289 w 602"/>
                <a:gd name="T59" fmla="*/ 29497307 h 602"/>
                <a:gd name="T60" fmla="*/ 56253627 w 602"/>
                <a:gd name="T61" fmla="*/ 31455051 h 602"/>
                <a:gd name="T62" fmla="*/ 56253627 w 602"/>
                <a:gd name="T63" fmla="*/ 25842658 h 602"/>
                <a:gd name="T64" fmla="*/ 56253627 w 602"/>
                <a:gd name="T65" fmla="*/ 25842658 h 602"/>
                <a:gd name="T66" fmla="*/ 25842658 w 602"/>
                <a:gd name="T67" fmla="*/ 56253627 h 602"/>
                <a:gd name="T68" fmla="*/ 25842658 w 602"/>
                <a:gd name="T69" fmla="*/ 56253627 h 602"/>
                <a:gd name="T70" fmla="*/ 52598978 w 602"/>
                <a:gd name="T71" fmla="*/ 56253627 h 602"/>
                <a:gd name="T72" fmla="*/ 52598978 w 602"/>
                <a:gd name="T73" fmla="*/ 56253627 h 602"/>
                <a:gd name="T74" fmla="*/ 56253627 w 602"/>
                <a:gd name="T75" fmla="*/ 52598978 h 602"/>
                <a:gd name="T76" fmla="*/ 56253627 w 602"/>
                <a:gd name="T77" fmla="*/ 52598978 h 60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602">
                  <a:moveTo>
                    <a:pt x="297" y="601"/>
                  </a:moveTo>
                  <a:lnTo>
                    <a:pt x="297" y="601"/>
                  </a:lnTo>
                  <a:cubicBezTo>
                    <a:pt x="135" y="601"/>
                    <a:pt x="0" y="467"/>
                    <a:pt x="0" y="297"/>
                  </a:cubicBezTo>
                  <a:cubicBezTo>
                    <a:pt x="0" y="135"/>
                    <a:pt x="135" y="0"/>
                    <a:pt x="297" y="0"/>
                  </a:cubicBezTo>
                  <a:cubicBezTo>
                    <a:pt x="467" y="0"/>
                    <a:pt x="601" y="135"/>
                    <a:pt x="601" y="297"/>
                  </a:cubicBezTo>
                  <a:cubicBezTo>
                    <a:pt x="601" y="467"/>
                    <a:pt x="467" y="601"/>
                    <a:pt x="297" y="601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3" y="57"/>
                    <a:pt x="57" y="163"/>
                    <a:pt x="57" y="297"/>
                  </a:cubicBezTo>
                  <a:cubicBezTo>
                    <a:pt x="57" y="431"/>
                    <a:pt x="163" y="544"/>
                    <a:pt x="297" y="544"/>
                  </a:cubicBezTo>
                  <a:cubicBezTo>
                    <a:pt x="431" y="544"/>
                    <a:pt x="544" y="431"/>
                    <a:pt x="544" y="297"/>
                  </a:cubicBezTo>
                  <a:cubicBezTo>
                    <a:pt x="544" y="163"/>
                    <a:pt x="431" y="57"/>
                    <a:pt x="297" y="57"/>
                  </a:cubicBezTo>
                  <a:close/>
                  <a:moveTo>
                    <a:pt x="431" y="241"/>
                  </a:moveTo>
                  <a:lnTo>
                    <a:pt x="431" y="241"/>
                  </a:lnTo>
                  <a:cubicBezTo>
                    <a:pt x="283" y="396"/>
                    <a:pt x="283" y="396"/>
                    <a:pt x="283" y="396"/>
                  </a:cubicBezTo>
                  <a:cubicBezTo>
                    <a:pt x="276" y="403"/>
                    <a:pt x="269" y="403"/>
                    <a:pt x="262" y="403"/>
                  </a:cubicBezTo>
                  <a:cubicBezTo>
                    <a:pt x="255" y="403"/>
                    <a:pt x="248" y="403"/>
                    <a:pt x="240" y="396"/>
                  </a:cubicBezTo>
                  <a:cubicBezTo>
                    <a:pt x="156" y="311"/>
                    <a:pt x="156" y="311"/>
                    <a:pt x="156" y="311"/>
                  </a:cubicBezTo>
                  <a:cubicBezTo>
                    <a:pt x="149" y="304"/>
                    <a:pt x="149" y="297"/>
                    <a:pt x="149" y="290"/>
                  </a:cubicBezTo>
                  <a:cubicBezTo>
                    <a:pt x="149" y="276"/>
                    <a:pt x="163" y="262"/>
                    <a:pt x="177" y="262"/>
                  </a:cubicBezTo>
                  <a:cubicBezTo>
                    <a:pt x="184" y="262"/>
                    <a:pt x="191" y="262"/>
                    <a:pt x="198" y="269"/>
                  </a:cubicBezTo>
                  <a:cubicBezTo>
                    <a:pt x="262" y="333"/>
                    <a:pt x="262" y="333"/>
                    <a:pt x="262" y="333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396" y="198"/>
                    <a:pt x="403" y="198"/>
                    <a:pt x="410" y="198"/>
                  </a:cubicBezTo>
                  <a:cubicBezTo>
                    <a:pt x="431" y="198"/>
                    <a:pt x="438" y="205"/>
                    <a:pt x="438" y="226"/>
                  </a:cubicBezTo>
                  <a:cubicBezTo>
                    <a:pt x="438" y="234"/>
                    <a:pt x="438" y="241"/>
                    <a:pt x="431" y="241"/>
                  </a:cubicBezTo>
                  <a:close/>
                  <a:moveTo>
                    <a:pt x="431" y="198"/>
                  </a:moveTo>
                  <a:lnTo>
                    <a:pt x="431" y="198"/>
                  </a:lnTo>
                  <a:close/>
                  <a:moveTo>
                    <a:pt x="198" y="431"/>
                  </a:moveTo>
                  <a:lnTo>
                    <a:pt x="198" y="431"/>
                  </a:lnTo>
                  <a:close/>
                  <a:moveTo>
                    <a:pt x="403" y="431"/>
                  </a:moveTo>
                  <a:lnTo>
                    <a:pt x="403" y="431"/>
                  </a:lnTo>
                  <a:close/>
                  <a:moveTo>
                    <a:pt x="431" y="403"/>
                  </a:moveTo>
                  <a:lnTo>
                    <a:pt x="431" y="40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9778731" y="4138330"/>
            <a:ext cx="1494735" cy="21486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12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Высокий</a:t>
            </a:r>
            <a:endParaRPr lang="en-IN" sz="1200" i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Rectangle: Rounded Corners 46"/>
          <p:cNvSpPr/>
          <p:nvPr/>
        </p:nvSpPr>
        <p:spPr>
          <a:xfrm>
            <a:off x="1136679" y="5659475"/>
            <a:ext cx="1081360" cy="265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54000" dist="635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Purchase</a:t>
            </a:r>
            <a:endParaRPr lang="id-ID" sz="900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91" name="Rectangle: Rounded Corners 90"/>
          <p:cNvSpPr/>
          <p:nvPr/>
        </p:nvSpPr>
        <p:spPr>
          <a:xfrm>
            <a:off x="4698798" y="5659475"/>
            <a:ext cx="1081360" cy="265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54000" dist="635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Purchase</a:t>
            </a:r>
            <a:endParaRPr lang="id-ID" sz="900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95" name="Rectangle: Rounded Corners 94"/>
          <p:cNvSpPr/>
          <p:nvPr/>
        </p:nvSpPr>
        <p:spPr>
          <a:xfrm>
            <a:off x="8300702" y="5659475"/>
            <a:ext cx="1081360" cy="265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54000" dist="635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Purchase</a:t>
            </a:r>
            <a:endParaRPr lang="id-ID" sz="900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173" name="Picture Placeholder 717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175" name="Picture Placeholder 7174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177" name="Picture Placeholder 7176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93660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 animBg="1"/>
      <p:bldP spid="57" grpId="0"/>
      <p:bldP spid="68" grpId="0"/>
      <p:bldP spid="79" grpId="0"/>
      <p:bldP spid="47" grpId="0" animBg="1"/>
      <p:bldP spid="91" grpId="0" animBg="1"/>
      <p:bldP spid="9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205696" y="3106849"/>
            <a:ext cx="9856808" cy="638385"/>
            <a:chOff x="3179886" y="2083564"/>
            <a:chExt cx="5702858" cy="369350"/>
          </a:xfrm>
          <a:effectLst/>
        </p:grpSpPr>
        <p:grpSp>
          <p:nvGrpSpPr>
            <p:cNvPr id="38" name="Group 37"/>
            <p:cNvGrpSpPr/>
            <p:nvPr/>
          </p:nvGrpSpPr>
          <p:grpSpPr>
            <a:xfrm>
              <a:off x="3179886" y="2083564"/>
              <a:ext cx="5702858" cy="369350"/>
              <a:chOff x="3179886" y="2083564"/>
              <a:chExt cx="5702858" cy="369350"/>
            </a:xfrm>
          </p:grpSpPr>
          <p:sp>
            <p:nvSpPr>
              <p:cNvPr id="40" name="Round Same Side Corner Rectangle 1"/>
              <p:cNvSpPr/>
              <p:nvPr/>
            </p:nvSpPr>
            <p:spPr>
              <a:xfrm>
                <a:off x="3179886" y="2083564"/>
                <a:ext cx="5702858" cy="369350"/>
              </a:xfrm>
              <a:prstGeom prst="round2SameRect">
                <a:avLst>
                  <a:gd name="adj1" fmla="val 14928"/>
                  <a:gd name="adj2" fmla="val 0"/>
                </a:avLst>
              </a:prstGeom>
              <a:solidFill>
                <a:schemeClr val="tx1">
                  <a:lumMod val="75000"/>
                  <a:lumOff val="2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3382010" y="2233949"/>
                <a:ext cx="341854" cy="82531"/>
                <a:chOff x="3382010" y="2233949"/>
                <a:chExt cx="341854" cy="82531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3382010" y="2233949"/>
                  <a:ext cx="82531" cy="8253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3511671" y="2233949"/>
                  <a:ext cx="82531" cy="8253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3641333" y="2233949"/>
                  <a:ext cx="82531" cy="8253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</p:grpSp>
        <p:sp>
          <p:nvSpPr>
            <p:cNvPr id="39" name="Rounded Rectangle 23"/>
            <p:cNvSpPr/>
            <p:nvPr/>
          </p:nvSpPr>
          <p:spPr>
            <a:xfrm>
              <a:off x="3965020" y="2182834"/>
              <a:ext cx="2674620" cy="1847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600" dirty="0">
                  <a:solidFill>
                    <a:schemeClr val="bg1">
                      <a:lumMod val="75000"/>
                    </a:schemeClr>
                  </a:solidFill>
                  <a:latin typeface="Montserrat Hairline" panose="00000300000000000000" pitchFamily="50" charset="0"/>
                </a:rPr>
                <a:t>http://www.website.com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1778696" y="642659"/>
            <a:ext cx="8634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АДМИН-ПАНЕЛЬ</a:t>
            </a:r>
            <a:endParaRPr lang="en-US" sz="3600" b="1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628899" y="1566417"/>
            <a:ext cx="6934202" cy="293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2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Реализованы методы для добавления/удаления пользователя, заданий, тестовых вопросов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Rectangle: Rounded Corners 51"/>
          <p:cNvSpPr/>
          <p:nvPr/>
        </p:nvSpPr>
        <p:spPr>
          <a:xfrm>
            <a:off x="5428275" y="2229741"/>
            <a:ext cx="1335450" cy="35108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dist="635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Learn More</a:t>
            </a:r>
            <a:endParaRPr lang="id-ID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D5E42B-829C-5E93-3467-96B074776CC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0" r="85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6593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8C6DA181-F2AA-641D-D060-E934ED9C4112}"/>
              </a:ext>
            </a:extLst>
          </p:cNvPr>
          <p:cNvSpPr/>
          <p:nvPr/>
        </p:nvSpPr>
        <p:spPr>
          <a:xfrm>
            <a:off x="866536" y="436189"/>
            <a:ext cx="44860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HelveticaNeue" panose="00000400000000000000" pitchFamily="2" charset="0"/>
                <a:cs typeface="Segoe UI" panose="020B0502040204020203" pitchFamily="34" charset="0"/>
              </a:rPr>
              <a:t>ИСТОЧНИКИ: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D213C11-69D5-0729-E421-733C9325134D}"/>
              </a:ext>
            </a:extLst>
          </p:cNvPr>
          <p:cNvSpPr/>
          <p:nvPr/>
        </p:nvSpPr>
        <p:spPr>
          <a:xfrm>
            <a:off x="632362" y="1266554"/>
            <a:ext cx="9671366" cy="5155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ru-RU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lvl="0" indent="-342900">
              <a:tabLst>
                <a:tab pos="457200" algn="l"/>
              </a:tabLst>
            </a:pPr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1. ГОСТ 3.72 – 2017 //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Firebase</a:t>
            </a:r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  <a:r>
              <a:rPr lang="ru-RU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ервис</a:t>
            </a:r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позволяющий разработчикам хранить и 		синхронизировать данные между несколькими клиентами. //</a:t>
            </a:r>
          </a:p>
          <a:p>
            <a:pPr marL="457200"/>
            <a:r>
              <a:rPr lang="ru-RU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https://console.firebase.google.com/u/0/project/asdcasd-4c719/overview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/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[Дата обращения: 25.04.2022]</a:t>
            </a:r>
          </a:p>
          <a:p>
            <a:pPr marL="457200"/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/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2.  ГОСТ 3.72 – 2017 // Документация по языку программирования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Swift</a:t>
            </a:r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//   	</a:t>
            </a: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ru-RU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</a:t>
            </a:r>
            <a:r>
              <a:rPr lang="ru-RU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swift</a:t>
            </a:r>
            <a:r>
              <a:rPr lang="ru-RU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org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/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// [</a:t>
            </a:r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Дата обращения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6.04.2022]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/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3. ГОСТ 3.72 – 2017 // </a:t>
            </a: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ru-RU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</a:t>
            </a:r>
            <a:r>
              <a:rPr lang="ru-RU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193</a:t>
            </a: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lang="ru-RU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sites</a:t>
            </a:r>
            <a:r>
              <a:rPr lang="ru-RU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stanford</a:t>
            </a:r>
            <a:r>
              <a:rPr lang="ru-RU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edu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/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// [</a:t>
            </a:r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Дата обращения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9.04.2022]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/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4.   ГОСТ 3.72 – 2017 // </a:t>
            </a: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ru-RU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developer</a:t>
            </a:r>
            <a:r>
              <a:rPr lang="ru-RU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apple</a:t>
            </a:r>
            <a:r>
              <a:rPr lang="ru-RU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ru-RU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</a:t>
            </a:r>
            <a:r>
              <a:rPr lang="ru-RU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uikit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/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// [</a:t>
            </a:r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Дата обращения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29.04.2022]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/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5.   ГОСТ 3.72 – 2017 //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</a:t>
            </a:r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://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developer</a:t>
            </a:r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apple</a:t>
            </a:r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</a:t>
            </a:r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documentation</a:t>
            </a:r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swiftui</a:t>
            </a:r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  <a:p>
            <a:pPr marL="457200"/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// [Дата обращения: 29.04.2022]</a:t>
            </a:r>
          </a:p>
        </p:txBody>
      </p:sp>
    </p:spTree>
    <p:extLst>
      <p:ext uri="{BB962C8B-B14F-4D97-AF65-F5344CB8AC3E}">
        <p14:creationId xmlns:p14="http://schemas.microsoft.com/office/powerpoint/2010/main" val="230978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031974" y="767839"/>
            <a:ext cx="5178088" cy="1571836"/>
          </a:xfrm>
        </p:spPr>
        <p:txBody>
          <a:bodyPr/>
          <a:lstStyle/>
          <a:p>
            <a:r>
              <a:rPr lang="ru-RU" dirty="0"/>
              <a:t>НАША</a:t>
            </a:r>
            <a:endParaRPr lang="en-US" dirty="0"/>
          </a:p>
          <a:p>
            <a:r>
              <a:rPr lang="ru-RU" dirty="0"/>
              <a:t>КОМАНДА</a:t>
            </a:r>
            <a:endParaRPr lang="id-ID" dirty="0"/>
          </a:p>
        </p:txBody>
      </p:sp>
      <p:grpSp>
        <p:nvGrpSpPr>
          <p:cNvPr id="15" name="Group 14"/>
          <p:cNvGrpSpPr/>
          <p:nvPr/>
        </p:nvGrpSpPr>
        <p:grpSpPr>
          <a:xfrm>
            <a:off x="2546488" y="4863651"/>
            <a:ext cx="2376171" cy="616342"/>
            <a:chOff x="856640" y="4796518"/>
            <a:chExt cx="2376171" cy="616342"/>
          </a:xfrm>
        </p:grpSpPr>
        <p:sp>
          <p:nvSpPr>
            <p:cNvPr id="12" name="Rectangle 11"/>
            <p:cNvSpPr/>
            <p:nvPr/>
          </p:nvSpPr>
          <p:spPr>
            <a:xfrm>
              <a:off x="856640" y="4796518"/>
              <a:ext cx="2376171" cy="360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1600" dirty="0">
                  <a:solidFill>
                    <a:schemeClr val="bg1">
                      <a:lumMod val="9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Кемал А.</a:t>
              </a: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56640" y="5086039"/>
              <a:ext cx="2376171" cy="3268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Frontend. </a:t>
              </a:r>
              <a:r>
                <a:rPr lang="ru-RU" sz="1400" dirty="0">
                  <a:solidFill>
                    <a:schemeClr val="bg1">
                      <a:lumMod val="6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Приложение.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922659" y="4863651"/>
            <a:ext cx="2980501" cy="875131"/>
            <a:chOff x="856640" y="4796518"/>
            <a:chExt cx="2376171" cy="875131"/>
          </a:xfrm>
        </p:grpSpPr>
        <p:sp>
          <p:nvSpPr>
            <p:cNvPr id="18" name="Rectangle 17"/>
            <p:cNvSpPr/>
            <p:nvPr/>
          </p:nvSpPr>
          <p:spPr>
            <a:xfrm>
              <a:off x="856640" y="4796518"/>
              <a:ext cx="2376171" cy="360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1600" dirty="0">
                  <a:solidFill>
                    <a:schemeClr val="bg1">
                      <a:lumMod val="9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Абрамович В.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56640" y="5086039"/>
              <a:ext cx="2376171" cy="585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1400" dirty="0" err="1">
                  <a:solidFill>
                    <a:schemeClr val="bg1">
                      <a:lumMod val="6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Разработчки</a:t>
              </a:r>
              <a:r>
                <a:rPr lang="ru-RU" sz="1400" dirty="0">
                  <a:solidFill>
                    <a:schemeClr val="bg1">
                      <a:lumMod val="6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 админ-панели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728787" y="4863651"/>
            <a:ext cx="2376171" cy="616342"/>
            <a:chOff x="856640" y="4796518"/>
            <a:chExt cx="2376171" cy="616342"/>
          </a:xfrm>
        </p:grpSpPr>
        <p:sp>
          <p:nvSpPr>
            <p:cNvPr id="22" name="Rectangle 21"/>
            <p:cNvSpPr/>
            <p:nvPr/>
          </p:nvSpPr>
          <p:spPr>
            <a:xfrm>
              <a:off x="856640" y="4796518"/>
              <a:ext cx="2376171" cy="360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1600" dirty="0">
                  <a:solidFill>
                    <a:schemeClr val="bg1">
                      <a:lumMod val="9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Доброхотов А.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6640" y="5086039"/>
              <a:ext cx="2376171" cy="3268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1400" dirty="0">
                  <a:solidFill>
                    <a:schemeClr val="bg1">
                      <a:lumMod val="6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Бэкенд-разработчик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6" name="Рисунок 5" descr="Изображение выглядит как вода, человек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555DB226-2949-E1AF-3BAC-ABCB2F24359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76538" y="2686050"/>
            <a:ext cx="1914525" cy="1914525"/>
          </a:xfrm>
        </p:spPr>
      </p:pic>
      <p:pic>
        <p:nvPicPr>
          <p:cNvPr id="33" name="Рисунок 32" descr="Изображение выглядит как трава, внешний, небо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BA85D249-06C3-4624-FE37-3F533E11F6E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56550" y="2686050"/>
            <a:ext cx="1914525" cy="1914525"/>
          </a:xfr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1F6E533-939A-E88D-4481-68B9F84BC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18" y="560016"/>
            <a:ext cx="2501900" cy="330200"/>
          </a:xfrm>
          <a:prstGeom prst="rect">
            <a:avLst/>
          </a:prstGeom>
        </p:spPr>
      </p:pic>
      <p:pic>
        <p:nvPicPr>
          <p:cNvPr id="31" name="Рисунок 30" descr="Изображение выглядит как небо, человек, внешний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5FEE6CEE-0633-22FA-7F9E-00D00DF7C0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5365750" y="2693988"/>
            <a:ext cx="1914525" cy="1914525"/>
          </a:xfrm>
        </p:spPr>
      </p:pic>
    </p:spTree>
    <p:extLst>
      <p:ext uri="{BB962C8B-B14F-4D97-AF65-F5344CB8AC3E}">
        <p14:creationId xmlns:p14="http://schemas.microsoft.com/office/powerpoint/2010/main" val="335183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498495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9" name="Group 18"/>
          <p:cNvGrpSpPr/>
          <p:nvPr/>
        </p:nvGrpSpPr>
        <p:grpSpPr>
          <a:xfrm>
            <a:off x="-492562" y="-1660849"/>
            <a:ext cx="15523628" cy="8779524"/>
            <a:chOff x="-644962" y="-1805690"/>
            <a:chExt cx="15523628" cy="8779524"/>
          </a:xfrm>
          <a:solidFill>
            <a:schemeClr val="bg1">
              <a:alpha val="20000"/>
            </a:schemeClr>
          </a:solidFill>
        </p:grpSpPr>
        <p:sp>
          <p:nvSpPr>
            <p:cNvPr id="20" name="Rectangle: Rounded Corners 19"/>
            <p:cNvSpPr/>
            <p:nvPr/>
          </p:nvSpPr>
          <p:spPr>
            <a:xfrm rot="2700000">
              <a:off x="10540832" y="-2630215"/>
              <a:ext cx="1016000" cy="561702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: Rounded Corners 20"/>
            <p:cNvSpPr/>
            <p:nvPr/>
          </p:nvSpPr>
          <p:spPr>
            <a:xfrm rot="2700000">
              <a:off x="11562152" y="-3645270"/>
              <a:ext cx="1016000" cy="561702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2" name="Rectangle: Rounded Corners 21"/>
            <p:cNvSpPr/>
            <p:nvPr/>
          </p:nvSpPr>
          <p:spPr>
            <a:xfrm rot="2700000">
              <a:off x="10580305" y="-4106204"/>
              <a:ext cx="1016000" cy="561702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3" name="Rectangle: Rounded Corners 22"/>
            <p:cNvSpPr/>
            <p:nvPr/>
          </p:nvSpPr>
          <p:spPr>
            <a:xfrm rot="2700000">
              <a:off x="11095057" y="620978"/>
              <a:ext cx="695083" cy="152637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0896101" y="831111"/>
              <a:ext cx="1092994" cy="1106107"/>
              <a:chOff x="9789319" y="1181099"/>
              <a:chExt cx="1092994" cy="1106107"/>
            </a:xfrm>
            <a:grpFill/>
          </p:grpSpPr>
          <p:sp>
            <p:nvSpPr>
              <p:cNvPr id="45" name="Oval 44"/>
              <p:cNvSpPr/>
              <p:nvPr/>
            </p:nvSpPr>
            <p:spPr>
              <a:xfrm>
                <a:off x="10365582" y="1181099"/>
                <a:ext cx="516731" cy="5167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9789319" y="1770475"/>
                <a:ext cx="516731" cy="5167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287839" y="389917"/>
              <a:ext cx="6096503" cy="56431"/>
              <a:chOff x="2110637" y="95339"/>
              <a:chExt cx="6096503" cy="56431"/>
            </a:xfrm>
            <a:grpFill/>
          </p:grpSpPr>
          <p:sp>
            <p:nvSpPr>
              <p:cNvPr id="40" name="Rectangle: Rounded Corners 39"/>
              <p:cNvSpPr/>
              <p:nvPr/>
            </p:nvSpPr>
            <p:spPr>
              <a:xfrm rot="2700000" flipH="1">
                <a:off x="4686828" y="-2480852"/>
                <a:ext cx="56431" cy="52088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1" name="Rectangle: Rounded Corners 40"/>
              <p:cNvSpPr/>
              <p:nvPr/>
            </p:nvSpPr>
            <p:spPr>
              <a:xfrm rot="2700000" flipH="1">
                <a:off x="4908751" y="-2480852"/>
                <a:ext cx="56431" cy="52088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2" name="Rectangle: Rounded Corners 41"/>
              <p:cNvSpPr/>
              <p:nvPr/>
            </p:nvSpPr>
            <p:spPr>
              <a:xfrm rot="2700000" flipH="1">
                <a:off x="5130674" y="-2480852"/>
                <a:ext cx="56431" cy="52088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3" name="Rectangle: Rounded Corners 42"/>
              <p:cNvSpPr/>
              <p:nvPr/>
            </p:nvSpPr>
            <p:spPr>
              <a:xfrm rot="2700000" flipH="1">
                <a:off x="5352597" y="-2480852"/>
                <a:ext cx="56431" cy="52088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4" name="Rectangle: Rounded Corners 43"/>
              <p:cNvSpPr/>
              <p:nvPr/>
            </p:nvSpPr>
            <p:spPr>
              <a:xfrm rot="2700000" flipH="1">
                <a:off x="5574518" y="-2480852"/>
                <a:ext cx="56431" cy="52088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1407475" y="6364769"/>
              <a:ext cx="2428754" cy="261610"/>
              <a:chOff x="242614" y="6328854"/>
              <a:chExt cx="2428754" cy="261610"/>
            </a:xfrm>
            <a:grpFill/>
          </p:grpSpPr>
          <p:sp>
            <p:nvSpPr>
              <p:cNvPr id="38" name="Freeform 62"/>
              <p:cNvSpPr>
                <a:spLocks noEditPoints="1"/>
              </p:cNvSpPr>
              <p:nvPr/>
            </p:nvSpPr>
            <p:spPr bwMode="auto">
              <a:xfrm>
                <a:off x="242614" y="6399940"/>
                <a:ext cx="121482" cy="119439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b="0" dirty="0">
                  <a:solidFill>
                    <a:schemeClr val="bg1">
                      <a:lumMod val="75000"/>
                    </a:schemeClr>
                  </a:solidFill>
                  <a:latin typeface="Gotham Light" panose="02000603030000020004" pitchFamily="2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16236" y="6328854"/>
                <a:ext cx="23551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0" dirty="0">
                    <a:solidFill>
                      <a:schemeClr val="bg1">
                        <a:lumMod val="75000"/>
                      </a:schemeClr>
                    </a:solidFill>
                    <a:latin typeface="Gotham Light" panose="02000603030000020004" pitchFamily="2" charset="0"/>
                    <a:cs typeface="Segoe UI" panose="020B0502040204020203" pitchFamily="34" charset="0"/>
                  </a:rPr>
                  <a:t>2017arouse.All Rights Reserved</a:t>
                </a:r>
                <a:endParaRPr lang="id-ID" sz="1100" b="0" dirty="0">
                  <a:solidFill>
                    <a:schemeClr val="bg1">
                      <a:lumMod val="75000"/>
                    </a:schemeClr>
                  </a:solidFill>
                  <a:latin typeface="Gotham Light" panose="02000603030000020004" pitchFamily="2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7" name="Rectangle: Rounded Corners 26"/>
            <p:cNvSpPr/>
            <p:nvPr/>
          </p:nvSpPr>
          <p:spPr>
            <a:xfrm rot="2700000">
              <a:off x="-59091" y="5630552"/>
              <a:ext cx="1016000" cy="16705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8" name="Rectangle: Rounded Corners 27"/>
            <p:cNvSpPr/>
            <p:nvPr/>
          </p:nvSpPr>
          <p:spPr>
            <a:xfrm rot="2700000" flipH="1">
              <a:off x="253214" y="5169707"/>
              <a:ext cx="82145" cy="126846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: Rounded Corners 28"/>
            <p:cNvSpPr/>
            <p:nvPr/>
          </p:nvSpPr>
          <p:spPr>
            <a:xfrm rot="2700000" flipH="1">
              <a:off x="2316474" y="4352866"/>
              <a:ext cx="45719" cy="200455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Rectangle: Rounded Corners 29"/>
            <p:cNvSpPr/>
            <p:nvPr/>
          </p:nvSpPr>
          <p:spPr>
            <a:xfrm rot="2700000" flipH="1">
              <a:off x="7578004" y="4063217"/>
              <a:ext cx="45793" cy="381159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: Rounded Corners 30"/>
            <p:cNvSpPr/>
            <p:nvPr/>
          </p:nvSpPr>
          <p:spPr>
            <a:xfrm rot="2700000" flipH="1">
              <a:off x="9656665" y="2296495"/>
              <a:ext cx="184279" cy="383177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Rectangle: Rounded Corners 31"/>
            <p:cNvSpPr/>
            <p:nvPr/>
          </p:nvSpPr>
          <p:spPr>
            <a:xfrm rot="2700000">
              <a:off x="7063233" y="373967"/>
              <a:ext cx="550790" cy="16705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3" name="Rectangle: Rounded Corners 32"/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4" name="Rectangle: Rounded Corners 33"/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5" name="Rectangle: Rounded Corners 34"/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6" name="Rectangle: Rounded Corners 35"/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Rectangle: Rounded Corners 36"/>
            <p:cNvSpPr/>
            <p:nvPr/>
          </p:nvSpPr>
          <p:spPr>
            <a:xfrm rot="2700000" flipH="1">
              <a:off x="11207545" y="4393474"/>
              <a:ext cx="66130" cy="22801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0" y="4984955"/>
            <a:ext cx="12192000" cy="18730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686146" y="1469845"/>
            <a:ext cx="4819709" cy="15203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  <a:defRPr/>
            </a:pPr>
            <a:r>
              <a:rPr lang="ru-RU" sz="4000" b="1" dirty="0">
                <a:solidFill>
                  <a:schemeClr val="bg1"/>
                </a:solidFill>
                <a:latin typeface="HelveticaNeue medium" panose="00000400000000000000" pitchFamily="2" charset="0"/>
                <a:cs typeface="Segoe UI Light" panose="020B0502040204020203" pitchFamily="34" charset="0"/>
              </a:rPr>
              <a:t>Благодарим за внимание!</a:t>
            </a:r>
            <a:endParaRPr lang="id-ID" sz="4000" b="1" dirty="0">
              <a:solidFill>
                <a:schemeClr val="bg1"/>
              </a:solidFill>
              <a:latin typeface="HelveticaNeue medium" panose="00000400000000000000" pitchFamily="2" charset="0"/>
              <a:cs typeface="Segoe UI Light" panose="020B0502040204020203" pitchFamily="34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5485978" y="5358072"/>
            <a:ext cx="1220046" cy="1126810"/>
            <a:chOff x="5485978" y="5287529"/>
            <a:chExt cx="1220046" cy="1126810"/>
          </a:xfrm>
        </p:grpSpPr>
        <p:grpSp>
          <p:nvGrpSpPr>
            <p:cNvPr id="51" name="Group 50"/>
            <p:cNvGrpSpPr/>
            <p:nvPr/>
          </p:nvGrpSpPr>
          <p:grpSpPr>
            <a:xfrm>
              <a:off x="5485978" y="5287529"/>
              <a:ext cx="1220046" cy="190786"/>
              <a:chOff x="3529470" y="3027655"/>
              <a:chExt cx="5133061" cy="802691"/>
            </a:xfrm>
            <a:effectLst>
              <a:outerShdw blurRad="3810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grpSpPr>
          <p:sp>
            <p:nvSpPr>
              <p:cNvPr id="53" name="Freeform: Shape 52"/>
              <p:cNvSpPr/>
              <p:nvPr/>
            </p:nvSpPr>
            <p:spPr>
              <a:xfrm>
                <a:off x="7480093" y="3040999"/>
                <a:ext cx="94968" cy="45748"/>
              </a:xfrm>
              <a:custGeom>
                <a:avLst/>
                <a:gdLst>
                  <a:gd name="connsiteX0" fmla="*/ 0 w 94968"/>
                  <a:gd name="connsiteY0" fmla="*/ 0 h 45748"/>
                  <a:gd name="connsiteX1" fmla="*/ 11379 w 94968"/>
                  <a:gd name="connsiteY1" fmla="*/ 1635 h 45748"/>
                  <a:gd name="connsiteX2" fmla="*/ 92930 w 94968"/>
                  <a:gd name="connsiteY2" fmla="*/ 43396 h 45748"/>
                  <a:gd name="connsiteX3" fmla="*/ 94968 w 94968"/>
                  <a:gd name="connsiteY3" fmla="*/ 45748 h 45748"/>
                  <a:gd name="connsiteX4" fmla="*/ 0 w 94968"/>
                  <a:gd name="connsiteY4" fmla="*/ 0 h 45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968" h="45748">
                    <a:moveTo>
                      <a:pt x="0" y="0"/>
                    </a:moveTo>
                    <a:lnTo>
                      <a:pt x="11379" y="1635"/>
                    </a:lnTo>
                    <a:cubicBezTo>
                      <a:pt x="42341" y="11092"/>
                      <a:pt x="69525" y="25012"/>
                      <a:pt x="92930" y="43396"/>
                    </a:cubicBezTo>
                    <a:lnTo>
                      <a:pt x="94968" y="457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4" name="Freeform: Shape 53"/>
              <p:cNvSpPr/>
              <p:nvPr/>
            </p:nvSpPr>
            <p:spPr>
              <a:xfrm>
                <a:off x="7991285" y="3361841"/>
                <a:ext cx="13034" cy="7571"/>
              </a:xfrm>
              <a:custGeom>
                <a:avLst/>
                <a:gdLst>
                  <a:gd name="connsiteX0" fmla="*/ 2909 w 13034"/>
                  <a:gd name="connsiteY0" fmla="*/ 0 h 7571"/>
                  <a:gd name="connsiteX1" fmla="*/ 13034 w 13034"/>
                  <a:gd name="connsiteY1" fmla="*/ 7571 h 7571"/>
                  <a:gd name="connsiteX2" fmla="*/ 0 w 13034"/>
                  <a:gd name="connsiteY2" fmla="*/ 7571 h 7571"/>
                  <a:gd name="connsiteX3" fmla="*/ 2909 w 13034"/>
                  <a:gd name="connsiteY3" fmla="*/ 0 h 7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4" h="7571">
                    <a:moveTo>
                      <a:pt x="2909" y="0"/>
                    </a:moveTo>
                    <a:lnTo>
                      <a:pt x="13034" y="7571"/>
                    </a:lnTo>
                    <a:lnTo>
                      <a:pt x="0" y="7571"/>
                    </a:lnTo>
                    <a:lnTo>
                      <a:pt x="2909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570702" y="3039923"/>
                <a:ext cx="5051519" cy="763340"/>
                <a:chOff x="3570702" y="3039923"/>
                <a:chExt cx="5051519" cy="763340"/>
              </a:xfr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3000000" scaled="0"/>
              </a:gradFill>
            </p:grpSpPr>
            <p:sp>
              <p:nvSpPr>
                <p:cNvPr id="70" name="Freeform: Shape 69"/>
                <p:cNvSpPr/>
                <p:nvPr/>
              </p:nvSpPr>
              <p:spPr>
                <a:xfrm>
                  <a:off x="4017850" y="3039923"/>
                  <a:ext cx="319569" cy="359613"/>
                </a:xfrm>
                <a:custGeom>
                  <a:avLst/>
                  <a:gdLst>
                    <a:gd name="connsiteX0" fmla="*/ 202145 w 319569"/>
                    <a:gd name="connsiteY0" fmla="*/ 0 h 359613"/>
                    <a:gd name="connsiteX1" fmla="*/ 319569 w 319569"/>
                    <a:gd name="connsiteY1" fmla="*/ 0 h 359613"/>
                    <a:gd name="connsiteX2" fmla="*/ 319569 w 319569"/>
                    <a:gd name="connsiteY2" fmla="*/ 264120 h 359613"/>
                    <a:gd name="connsiteX3" fmla="*/ 191869 w 319569"/>
                    <a:gd name="connsiteY3" fmla="*/ 359613 h 359613"/>
                    <a:gd name="connsiteX4" fmla="*/ 188350 w 319569"/>
                    <a:gd name="connsiteY4" fmla="*/ 329756 h 359613"/>
                    <a:gd name="connsiteX5" fmla="*/ 108600 w 319569"/>
                    <a:gd name="connsiteY5" fmla="*/ 186871 h 359613"/>
                    <a:gd name="connsiteX6" fmla="*/ 16945 w 319569"/>
                    <a:gd name="connsiteY6" fmla="*/ 125831 h 359613"/>
                    <a:gd name="connsiteX7" fmla="*/ 0 w 319569"/>
                    <a:gd name="connsiteY7" fmla="*/ 120646 h 359613"/>
                    <a:gd name="connsiteX8" fmla="*/ 103135 w 319569"/>
                    <a:gd name="connsiteY8" fmla="*/ 43523 h 359613"/>
                    <a:gd name="connsiteX9" fmla="*/ 143625 w 319569"/>
                    <a:gd name="connsiteY9" fmla="*/ 69063 h 359613"/>
                    <a:gd name="connsiteX10" fmla="*/ 202145 w 319569"/>
                    <a:gd name="connsiteY10" fmla="*/ 126187 h 359613"/>
                    <a:gd name="connsiteX11" fmla="*/ 202145 w 319569"/>
                    <a:gd name="connsiteY11" fmla="*/ 0 h 359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19569" h="359613">
                      <a:moveTo>
                        <a:pt x="202145" y="0"/>
                      </a:moveTo>
                      <a:lnTo>
                        <a:pt x="319569" y="0"/>
                      </a:lnTo>
                      <a:lnTo>
                        <a:pt x="319569" y="264120"/>
                      </a:lnTo>
                      <a:lnTo>
                        <a:pt x="191869" y="359613"/>
                      </a:lnTo>
                      <a:lnTo>
                        <a:pt x="188350" y="329756"/>
                      </a:lnTo>
                      <a:cubicBezTo>
                        <a:pt x="176616" y="274673"/>
                        <a:pt x="150033" y="227044"/>
                        <a:pt x="108600" y="186871"/>
                      </a:cubicBezTo>
                      <a:cubicBezTo>
                        <a:pt x="80979" y="160089"/>
                        <a:pt x="50427" y="139743"/>
                        <a:pt x="16945" y="125831"/>
                      </a:cubicBezTo>
                      <a:lnTo>
                        <a:pt x="0" y="120646"/>
                      </a:lnTo>
                      <a:lnTo>
                        <a:pt x="103135" y="43523"/>
                      </a:lnTo>
                      <a:lnTo>
                        <a:pt x="143625" y="69063"/>
                      </a:lnTo>
                      <a:cubicBezTo>
                        <a:pt x="164912" y="85859"/>
                        <a:pt x="184419" y="104901"/>
                        <a:pt x="202145" y="126187"/>
                      </a:cubicBezTo>
                      <a:lnTo>
                        <a:pt x="20214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71" name="Freeform: Shape 70"/>
                <p:cNvSpPr/>
                <p:nvPr/>
              </p:nvSpPr>
              <p:spPr>
                <a:xfrm>
                  <a:off x="4629036" y="3039923"/>
                  <a:ext cx="117424" cy="75950"/>
                </a:xfrm>
                <a:custGeom>
                  <a:avLst/>
                  <a:gdLst>
                    <a:gd name="connsiteX0" fmla="*/ 0 w 117424"/>
                    <a:gd name="connsiteY0" fmla="*/ 0 h 75950"/>
                    <a:gd name="connsiteX1" fmla="*/ 117424 w 117424"/>
                    <a:gd name="connsiteY1" fmla="*/ 0 h 75950"/>
                    <a:gd name="connsiteX2" fmla="*/ 117424 w 117424"/>
                    <a:gd name="connsiteY2" fmla="*/ 14452 h 75950"/>
                    <a:gd name="connsiteX3" fmla="*/ 39213 w 117424"/>
                    <a:gd name="connsiteY3" fmla="*/ 52128 h 75950"/>
                    <a:gd name="connsiteX4" fmla="*/ 0 w 117424"/>
                    <a:gd name="connsiteY4" fmla="*/ 75950 h 75950"/>
                    <a:gd name="connsiteX5" fmla="*/ 0 w 117424"/>
                    <a:gd name="connsiteY5" fmla="*/ 0 h 75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424" h="75950">
                      <a:moveTo>
                        <a:pt x="0" y="0"/>
                      </a:moveTo>
                      <a:lnTo>
                        <a:pt x="117424" y="0"/>
                      </a:lnTo>
                      <a:lnTo>
                        <a:pt x="117424" y="14452"/>
                      </a:lnTo>
                      <a:lnTo>
                        <a:pt x="39213" y="52128"/>
                      </a:lnTo>
                      <a:lnTo>
                        <a:pt x="0" y="759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72" name="Freeform: Shape 71"/>
                <p:cNvSpPr/>
                <p:nvPr/>
              </p:nvSpPr>
              <p:spPr>
                <a:xfrm>
                  <a:off x="7892842" y="3063541"/>
                  <a:ext cx="326261" cy="298300"/>
                </a:xfrm>
                <a:custGeom>
                  <a:avLst/>
                  <a:gdLst>
                    <a:gd name="connsiteX0" fmla="*/ 213876 w 326261"/>
                    <a:gd name="connsiteY0" fmla="*/ 0 h 298300"/>
                    <a:gd name="connsiteX1" fmla="*/ 326261 w 326261"/>
                    <a:gd name="connsiteY1" fmla="*/ 84040 h 298300"/>
                    <a:gd name="connsiteX2" fmla="*/ 319935 w 326261"/>
                    <a:gd name="connsiteY2" fmla="*/ 84654 h 298300"/>
                    <a:gd name="connsiteX3" fmla="*/ 192865 w 326261"/>
                    <a:gd name="connsiteY3" fmla="*/ 144851 h 298300"/>
                    <a:gd name="connsiteX4" fmla="*/ 132756 w 326261"/>
                    <a:gd name="connsiteY4" fmla="*/ 216571 h 298300"/>
                    <a:gd name="connsiteX5" fmla="*/ 101353 w 326261"/>
                    <a:gd name="connsiteY5" fmla="*/ 298300 h 298300"/>
                    <a:gd name="connsiteX6" fmla="*/ 0 w 326261"/>
                    <a:gd name="connsiteY6" fmla="*/ 222509 h 298300"/>
                    <a:gd name="connsiteX7" fmla="*/ 25418 w 326261"/>
                    <a:gd name="connsiteY7" fmla="*/ 162742 h 298300"/>
                    <a:gd name="connsiteX8" fmla="*/ 169132 w 326261"/>
                    <a:gd name="connsiteY8" fmla="*/ 19029 h 298300"/>
                    <a:gd name="connsiteX9" fmla="*/ 213876 w 326261"/>
                    <a:gd name="connsiteY9" fmla="*/ 0 h 29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26261" h="298300">
                      <a:moveTo>
                        <a:pt x="213876" y="0"/>
                      </a:moveTo>
                      <a:lnTo>
                        <a:pt x="326261" y="84040"/>
                      </a:lnTo>
                      <a:lnTo>
                        <a:pt x="319935" y="84654"/>
                      </a:lnTo>
                      <a:cubicBezTo>
                        <a:pt x="271725" y="93321"/>
                        <a:pt x="229368" y="113386"/>
                        <a:pt x="192865" y="144851"/>
                      </a:cubicBezTo>
                      <a:cubicBezTo>
                        <a:pt x="168529" y="165828"/>
                        <a:pt x="148493" y="189734"/>
                        <a:pt x="132756" y="216571"/>
                      </a:cubicBezTo>
                      <a:lnTo>
                        <a:pt x="101353" y="298300"/>
                      </a:lnTo>
                      <a:lnTo>
                        <a:pt x="0" y="222509"/>
                      </a:lnTo>
                      <a:lnTo>
                        <a:pt x="25418" y="162742"/>
                      </a:lnTo>
                      <a:cubicBezTo>
                        <a:pt x="61152" y="102667"/>
                        <a:pt x="109056" y="54762"/>
                        <a:pt x="169132" y="19029"/>
                      </a:cubicBezTo>
                      <a:lnTo>
                        <a:pt x="21387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73" name="Freeform: Shape 72"/>
                <p:cNvSpPr/>
                <p:nvPr/>
              </p:nvSpPr>
              <p:spPr>
                <a:xfrm>
                  <a:off x="8004320" y="3369412"/>
                  <a:ext cx="575953" cy="112166"/>
                </a:xfrm>
                <a:custGeom>
                  <a:avLst/>
                  <a:gdLst>
                    <a:gd name="connsiteX0" fmla="*/ 0 w 575953"/>
                    <a:gd name="connsiteY0" fmla="*/ 0 h 112166"/>
                    <a:gd name="connsiteX1" fmla="*/ 467716 w 575953"/>
                    <a:gd name="connsiteY1" fmla="*/ 0 h 112166"/>
                    <a:gd name="connsiteX2" fmla="*/ 503891 w 575953"/>
                    <a:gd name="connsiteY2" fmla="*/ 32878 h 112166"/>
                    <a:gd name="connsiteX3" fmla="*/ 575953 w 575953"/>
                    <a:gd name="connsiteY3" fmla="*/ 112166 h 112166"/>
                    <a:gd name="connsiteX4" fmla="*/ 135771 w 575953"/>
                    <a:gd name="connsiteY4" fmla="*/ 112166 h 112166"/>
                    <a:gd name="connsiteX5" fmla="*/ 69730 w 575953"/>
                    <a:gd name="connsiteY5" fmla="*/ 52144 h 112166"/>
                    <a:gd name="connsiteX6" fmla="*/ 0 w 575953"/>
                    <a:gd name="connsiteY6" fmla="*/ 0 h 112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5953" h="112166">
                      <a:moveTo>
                        <a:pt x="0" y="0"/>
                      </a:moveTo>
                      <a:lnTo>
                        <a:pt x="467716" y="0"/>
                      </a:lnTo>
                      <a:lnTo>
                        <a:pt x="503891" y="32878"/>
                      </a:lnTo>
                      <a:lnTo>
                        <a:pt x="575953" y="112166"/>
                      </a:lnTo>
                      <a:lnTo>
                        <a:pt x="135771" y="112166"/>
                      </a:lnTo>
                      <a:lnTo>
                        <a:pt x="69730" y="521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74" name="Freeform: Shape 73"/>
                <p:cNvSpPr/>
                <p:nvPr/>
              </p:nvSpPr>
              <p:spPr>
                <a:xfrm>
                  <a:off x="3570702" y="3495637"/>
                  <a:ext cx="310184" cy="307626"/>
                </a:xfrm>
                <a:custGeom>
                  <a:avLst/>
                  <a:gdLst>
                    <a:gd name="connsiteX0" fmla="*/ 90568 w 310184"/>
                    <a:gd name="connsiteY0" fmla="*/ 0 h 307626"/>
                    <a:gd name="connsiteX1" fmla="*/ 102235 w 310184"/>
                    <a:gd name="connsiteY1" fmla="*/ 40847 h 307626"/>
                    <a:gd name="connsiteX2" fmla="*/ 159659 w 310184"/>
                    <a:gd name="connsiteY2" fmla="*/ 132503 h 307626"/>
                    <a:gd name="connsiteX3" fmla="*/ 297862 w 310184"/>
                    <a:gd name="connsiteY3" fmla="*/ 212253 h 307626"/>
                    <a:gd name="connsiteX4" fmla="*/ 310184 w 310184"/>
                    <a:gd name="connsiteY4" fmla="*/ 213720 h 307626"/>
                    <a:gd name="connsiteX5" fmla="*/ 224836 w 310184"/>
                    <a:gd name="connsiteY5" fmla="*/ 307626 h 307626"/>
                    <a:gd name="connsiteX6" fmla="*/ 157396 w 310184"/>
                    <a:gd name="connsiteY6" fmla="*/ 278106 h 307626"/>
                    <a:gd name="connsiteX7" fmla="*/ 13683 w 310184"/>
                    <a:gd name="connsiteY7" fmla="*/ 131926 h 307626"/>
                    <a:gd name="connsiteX8" fmla="*/ 0 w 310184"/>
                    <a:gd name="connsiteY8" fmla="*/ 99649 h 307626"/>
                    <a:gd name="connsiteX9" fmla="*/ 90568 w 310184"/>
                    <a:gd name="connsiteY9" fmla="*/ 0 h 30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0184" h="307626">
                      <a:moveTo>
                        <a:pt x="90568" y="0"/>
                      </a:moveTo>
                      <a:lnTo>
                        <a:pt x="102235" y="40847"/>
                      </a:lnTo>
                      <a:cubicBezTo>
                        <a:pt x="115270" y="74329"/>
                        <a:pt x="134411" y="104881"/>
                        <a:pt x="159659" y="132503"/>
                      </a:cubicBezTo>
                      <a:cubicBezTo>
                        <a:pt x="197532" y="173935"/>
                        <a:pt x="243600" y="200519"/>
                        <a:pt x="297862" y="212253"/>
                      </a:cubicBezTo>
                      <a:lnTo>
                        <a:pt x="310184" y="213720"/>
                      </a:lnTo>
                      <a:lnTo>
                        <a:pt x="224836" y="307626"/>
                      </a:lnTo>
                      <a:lnTo>
                        <a:pt x="157396" y="278106"/>
                      </a:lnTo>
                      <a:cubicBezTo>
                        <a:pt x="97320" y="241356"/>
                        <a:pt x="49416" y="192629"/>
                        <a:pt x="13683" y="131926"/>
                      </a:cubicBezTo>
                      <a:lnTo>
                        <a:pt x="0" y="99649"/>
                      </a:lnTo>
                      <a:lnTo>
                        <a:pt x="9056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75" name="Freeform: Shape 74"/>
                <p:cNvSpPr/>
                <p:nvPr/>
              </p:nvSpPr>
              <p:spPr>
                <a:xfrm>
                  <a:off x="8359858" y="3607766"/>
                  <a:ext cx="262363" cy="176886"/>
                </a:xfrm>
                <a:custGeom>
                  <a:avLst/>
                  <a:gdLst>
                    <a:gd name="connsiteX0" fmla="*/ 116898 w 262363"/>
                    <a:gd name="connsiteY0" fmla="*/ 0 h 176886"/>
                    <a:gd name="connsiteX1" fmla="*/ 262363 w 262363"/>
                    <a:gd name="connsiteY1" fmla="*/ 0 h 176886"/>
                    <a:gd name="connsiteX2" fmla="*/ 116898 w 262363"/>
                    <a:gd name="connsiteY2" fmla="*/ 161239 h 176886"/>
                    <a:gd name="connsiteX3" fmla="*/ 82009 w 262363"/>
                    <a:gd name="connsiteY3" fmla="*/ 176886 h 176886"/>
                    <a:gd name="connsiteX4" fmla="*/ 0 w 262363"/>
                    <a:gd name="connsiteY4" fmla="*/ 86652 h 176886"/>
                    <a:gd name="connsiteX5" fmla="*/ 25105 w 262363"/>
                    <a:gd name="connsiteY5" fmla="*/ 77114 h 176886"/>
                    <a:gd name="connsiteX6" fmla="*/ 116898 w 262363"/>
                    <a:gd name="connsiteY6" fmla="*/ 0 h 176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2363" h="176886">
                      <a:moveTo>
                        <a:pt x="116898" y="0"/>
                      </a:moveTo>
                      <a:lnTo>
                        <a:pt x="262363" y="0"/>
                      </a:lnTo>
                      <a:cubicBezTo>
                        <a:pt x="228772" y="67548"/>
                        <a:pt x="180282" y="121294"/>
                        <a:pt x="116898" y="161239"/>
                      </a:cubicBezTo>
                      <a:lnTo>
                        <a:pt x="82009" y="176886"/>
                      </a:lnTo>
                      <a:lnTo>
                        <a:pt x="0" y="86652"/>
                      </a:lnTo>
                      <a:lnTo>
                        <a:pt x="25105" y="77114"/>
                      </a:lnTo>
                      <a:cubicBezTo>
                        <a:pt x="61508" y="57762"/>
                        <a:pt x="92106" y="32058"/>
                        <a:pt x="1168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  <p:sp>
            <p:nvSpPr>
              <p:cNvPr id="56" name="Freeform: Shape 55"/>
              <p:cNvSpPr/>
              <p:nvPr/>
            </p:nvSpPr>
            <p:spPr>
              <a:xfrm>
                <a:off x="7545815" y="3072659"/>
                <a:ext cx="29246" cy="14088"/>
              </a:xfrm>
              <a:custGeom>
                <a:avLst/>
                <a:gdLst>
                  <a:gd name="connsiteX0" fmla="*/ 0 w 29246"/>
                  <a:gd name="connsiteY0" fmla="*/ 0 h 14088"/>
                  <a:gd name="connsiteX1" fmla="*/ 29245 w 29246"/>
                  <a:gd name="connsiteY1" fmla="*/ 14088 h 14088"/>
                  <a:gd name="connsiteX2" fmla="*/ 29246 w 29246"/>
                  <a:gd name="connsiteY2" fmla="*/ 14088 h 14088"/>
                  <a:gd name="connsiteX3" fmla="*/ 0 w 29246"/>
                  <a:gd name="connsiteY3" fmla="*/ 0 h 14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6" h="14088">
                    <a:moveTo>
                      <a:pt x="0" y="0"/>
                    </a:moveTo>
                    <a:lnTo>
                      <a:pt x="29245" y="14088"/>
                    </a:lnTo>
                    <a:lnTo>
                      <a:pt x="29246" y="140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7" name="Freeform: Shape 56"/>
              <p:cNvSpPr/>
              <p:nvPr/>
            </p:nvSpPr>
            <p:spPr>
              <a:xfrm>
                <a:off x="3529470" y="3027655"/>
                <a:ext cx="591514" cy="567631"/>
              </a:xfrm>
              <a:custGeom>
                <a:avLst/>
                <a:gdLst>
                  <a:gd name="connsiteX0" fmla="*/ 399593 w 591514"/>
                  <a:gd name="connsiteY0" fmla="*/ 0 h 567631"/>
                  <a:gd name="connsiteX1" fmla="*/ 562803 w 591514"/>
                  <a:gd name="connsiteY1" fmla="*/ 37681 h 567631"/>
                  <a:gd name="connsiteX2" fmla="*/ 591514 w 591514"/>
                  <a:gd name="connsiteY2" fmla="*/ 55791 h 567631"/>
                  <a:gd name="connsiteX3" fmla="*/ 488379 w 591514"/>
                  <a:gd name="connsiteY3" fmla="*/ 132914 h 567631"/>
                  <a:gd name="connsiteX4" fmla="*/ 452903 w 591514"/>
                  <a:gd name="connsiteY4" fmla="*/ 122059 h 567631"/>
                  <a:gd name="connsiteX5" fmla="*/ 396087 w 591514"/>
                  <a:gd name="connsiteY5" fmla="*/ 115672 h 567631"/>
                  <a:gd name="connsiteX6" fmla="*/ 200891 w 591514"/>
                  <a:gd name="connsiteY6" fmla="*/ 199139 h 567631"/>
                  <a:gd name="connsiteX7" fmla="*/ 122682 w 591514"/>
                  <a:gd name="connsiteY7" fmla="*/ 399593 h 567631"/>
                  <a:gd name="connsiteX8" fmla="*/ 128494 w 591514"/>
                  <a:gd name="connsiteY8" fmla="*/ 456409 h 567631"/>
                  <a:gd name="connsiteX9" fmla="*/ 131800 w 591514"/>
                  <a:gd name="connsiteY9" fmla="*/ 467982 h 567631"/>
                  <a:gd name="connsiteX10" fmla="*/ 41232 w 591514"/>
                  <a:gd name="connsiteY10" fmla="*/ 567631 h 567631"/>
                  <a:gd name="connsiteX11" fmla="*/ 14386 w 591514"/>
                  <a:gd name="connsiteY11" fmla="*/ 504303 h 567631"/>
                  <a:gd name="connsiteX12" fmla="*/ 0 w 591514"/>
                  <a:gd name="connsiteY12" fmla="*/ 399593 h 567631"/>
                  <a:gd name="connsiteX13" fmla="*/ 54914 w 591514"/>
                  <a:gd name="connsiteY13" fmla="*/ 198628 h 567631"/>
                  <a:gd name="connsiteX14" fmla="*/ 198628 w 591514"/>
                  <a:gd name="connsiteY14" fmla="*/ 54915 h 567631"/>
                  <a:gd name="connsiteX15" fmla="*/ 399593 w 591514"/>
                  <a:gd name="connsiteY15" fmla="*/ 0 h 56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91514" h="567631">
                    <a:moveTo>
                      <a:pt x="399593" y="0"/>
                    </a:moveTo>
                    <a:cubicBezTo>
                      <a:pt x="458706" y="511"/>
                      <a:pt x="513110" y="13071"/>
                      <a:pt x="562803" y="37681"/>
                    </a:cubicBezTo>
                    <a:lnTo>
                      <a:pt x="591514" y="55791"/>
                    </a:lnTo>
                    <a:lnTo>
                      <a:pt x="488379" y="132914"/>
                    </a:lnTo>
                    <a:lnTo>
                      <a:pt x="452903" y="122059"/>
                    </a:lnTo>
                    <a:cubicBezTo>
                      <a:pt x="434697" y="118321"/>
                      <a:pt x="415758" y="116192"/>
                      <a:pt x="396087" y="115672"/>
                    </a:cubicBezTo>
                    <a:cubicBezTo>
                      <a:pt x="316454" y="117753"/>
                      <a:pt x="251388" y="145575"/>
                      <a:pt x="200891" y="199139"/>
                    </a:cubicBezTo>
                    <a:cubicBezTo>
                      <a:pt x="150395" y="252703"/>
                      <a:pt x="124325" y="319521"/>
                      <a:pt x="122682" y="399593"/>
                    </a:cubicBezTo>
                    <a:cubicBezTo>
                      <a:pt x="123093" y="419264"/>
                      <a:pt x="125030" y="438203"/>
                      <a:pt x="128494" y="456409"/>
                    </a:cubicBezTo>
                    <a:lnTo>
                      <a:pt x="131800" y="467982"/>
                    </a:lnTo>
                    <a:lnTo>
                      <a:pt x="41232" y="567631"/>
                    </a:lnTo>
                    <a:lnTo>
                      <a:pt x="14386" y="504303"/>
                    </a:lnTo>
                    <a:cubicBezTo>
                      <a:pt x="5233" y="470917"/>
                      <a:pt x="438" y="436014"/>
                      <a:pt x="0" y="399593"/>
                    </a:cubicBezTo>
                    <a:cubicBezTo>
                      <a:pt x="876" y="325691"/>
                      <a:pt x="19181" y="258703"/>
                      <a:pt x="54914" y="198628"/>
                    </a:cubicBezTo>
                    <a:cubicBezTo>
                      <a:pt x="90648" y="138553"/>
                      <a:pt x="138552" y="90648"/>
                      <a:pt x="198628" y="54915"/>
                    </a:cubicBezTo>
                    <a:cubicBezTo>
                      <a:pt x="258703" y="19181"/>
                      <a:pt x="325691" y="876"/>
                      <a:pt x="39959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8" name="Freeform: Shape 57"/>
              <p:cNvSpPr/>
              <p:nvPr/>
            </p:nvSpPr>
            <p:spPr>
              <a:xfrm>
                <a:off x="6164073" y="3092342"/>
                <a:ext cx="685279" cy="731021"/>
              </a:xfrm>
              <a:custGeom>
                <a:avLst/>
                <a:gdLst>
                  <a:gd name="connsiteX0" fmla="*/ 13 w 685279"/>
                  <a:gd name="connsiteY0" fmla="*/ 0 h 731021"/>
                  <a:gd name="connsiteX1" fmla="*/ 117437 w 685279"/>
                  <a:gd name="connsiteY1" fmla="*/ 5929 h 731021"/>
                  <a:gd name="connsiteX2" fmla="*/ 117437 w 685279"/>
                  <a:gd name="connsiteY2" fmla="*/ 387484 h 731021"/>
                  <a:gd name="connsiteX3" fmla="*/ 168481 w 685279"/>
                  <a:gd name="connsiteY3" fmla="*/ 558581 h 731021"/>
                  <a:gd name="connsiteX4" fmla="*/ 315481 w 685279"/>
                  <a:gd name="connsiteY4" fmla="*/ 615322 h 731021"/>
                  <a:gd name="connsiteX5" fmla="*/ 500161 w 685279"/>
                  <a:gd name="connsiteY5" fmla="*/ 550257 h 731021"/>
                  <a:gd name="connsiteX6" fmla="*/ 567855 w 685279"/>
                  <a:gd name="connsiteY6" fmla="*/ 357690 h 731021"/>
                  <a:gd name="connsiteX7" fmla="*/ 567855 w 685279"/>
                  <a:gd name="connsiteY7" fmla="*/ 68802 h 731021"/>
                  <a:gd name="connsiteX8" fmla="*/ 685279 w 685279"/>
                  <a:gd name="connsiteY8" fmla="*/ 98995 h 731021"/>
                  <a:gd name="connsiteX9" fmla="*/ 685279 w 685279"/>
                  <a:gd name="connsiteY9" fmla="*/ 718725 h 731021"/>
                  <a:gd name="connsiteX10" fmla="*/ 567855 w 685279"/>
                  <a:gd name="connsiteY10" fmla="*/ 718725 h 731021"/>
                  <a:gd name="connsiteX11" fmla="*/ 567855 w 685279"/>
                  <a:gd name="connsiteY11" fmla="*/ 625837 h 731021"/>
                  <a:gd name="connsiteX12" fmla="*/ 458098 w 685279"/>
                  <a:gd name="connsiteY12" fmla="*/ 703390 h 731021"/>
                  <a:gd name="connsiteX13" fmla="*/ 315481 w 685279"/>
                  <a:gd name="connsiteY13" fmla="*/ 730993 h 731021"/>
                  <a:gd name="connsiteX14" fmla="*/ 74936 w 685279"/>
                  <a:gd name="connsiteY14" fmla="*/ 651250 h 731021"/>
                  <a:gd name="connsiteX15" fmla="*/ 13 w 685279"/>
                  <a:gd name="connsiteY15" fmla="*/ 387484 h 731021"/>
                  <a:gd name="connsiteX16" fmla="*/ 13 w 685279"/>
                  <a:gd name="connsiteY16" fmla="*/ 0 h 73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85279" h="731021">
                    <a:moveTo>
                      <a:pt x="13" y="0"/>
                    </a:moveTo>
                    <a:lnTo>
                      <a:pt x="117437" y="5929"/>
                    </a:lnTo>
                    <a:lnTo>
                      <a:pt x="117437" y="387484"/>
                    </a:lnTo>
                    <a:cubicBezTo>
                      <a:pt x="117692" y="463685"/>
                      <a:pt x="134707" y="520718"/>
                      <a:pt x="168481" y="558581"/>
                    </a:cubicBezTo>
                    <a:cubicBezTo>
                      <a:pt x="202255" y="596445"/>
                      <a:pt x="251255" y="615358"/>
                      <a:pt x="315481" y="615322"/>
                    </a:cubicBezTo>
                    <a:cubicBezTo>
                      <a:pt x="394238" y="615212"/>
                      <a:pt x="455798" y="593524"/>
                      <a:pt x="500161" y="550257"/>
                    </a:cubicBezTo>
                    <a:cubicBezTo>
                      <a:pt x="544524" y="506989"/>
                      <a:pt x="567088" y="442800"/>
                      <a:pt x="567855" y="357690"/>
                    </a:cubicBezTo>
                    <a:lnTo>
                      <a:pt x="567855" y="68802"/>
                    </a:lnTo>
                    <a:lnTo>
                      <a:pt x="685279" y="98995"/>
                    </a:lnTo>
                    <a:lnTo>
                      <a:pt x="685279" y="718725"/>
                    </a:lnTo>
                    <a:lnTo>
                      <a:pt x="567855" y="718725"/>
                    </a:lnTo>
                    <a:lnTo>
                      <a:pt x="567855" y="625837"/>
                    </a:lnTo>
                    <a:cubicBezTo>
                      <a:pt x="537075" y="659356"/>
                      <a:pt x="500489" y="685207"/>
                      <a:pt x="458098" y="703390"/>
                    </a:cubicBezTo>
                    <a:cubicBezTo>
                      <a:pt x="415707" y="721573"/>
                      <a:pt x="368168" y="730774"/>
                      <a:pt x="315481" y="730993"/>
                    </a:cubicBezTo>
                    <a:cubicBezTo>
                      <a:pt x="205724" y="732016"/>
                      <a:pt x="125543" y="705435"/>
                      <a:pt x="74936" y="651250"/>
                    </a:cubicBezTo>
                    <a:cubicBezTo>
                      <a:pt x="24330" y="597065"/>
                      <a:pt x="-645" y="509143"/>
                      <a:pt x="13" y="387484"/>
                    </a:cubicBezTo>
                    <a:lnTo>
                      <a:pt x="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9" name="Freeform: Shape 58"/>
              <p:cNvSpPr/>
              <p:nvPr/>
            </p:nvSpPr>
            <p:spPr>
              <a:xfrm>
                <a:off x="5148721" y="3113865"/>
                <a:ext cx="799185" cy="716481"/>
              </a:xfrm>
              <a:custGeom>
                <a:avLst/>
                <a:gdLst>
                  <a:gd name="connsiteX0" fmla="*/ 640961 w 799185"/>
                  <a:gd name="connsiteY0" fmla="*/ 0 h 716481"/>
                  <a:gd name="connsiteX1" fmla="*/ 681542 w 799185"/>
                  <a:gd name="connsiteY1" fmla="*/ 31433 h 716481"/>
                  <a:gd name="connsiteX2" fmla="*/ 744271 w 799185"/>
                  <a:gd name="connsiteY2" fmla="*/ 112418 h 716481"/>
                  <a:gd name="connsiteX3" fmla="*/ 799185 w 799185"/>
                  <a:gd name="connsiteY3" fmla="*/ 313383 h 716481"/>
                  <a:gd name="connsiteX4" fmla="*/ 744271 w 799185"/>
                  <a:gd name="connsiteY4" fmla="*/ 513698 h 716481"/>
                  <a:gd name="connsiteX5" fmla="*/ 600557 w 799185"/>
                  <a:gd name="connsiteY5" fmla="*/ 659878 h 716481"/>
                  <a:gd name="connsiteX6" fmla="*/ 399593 w 799185"/>
                  <a:gd name="connsiteY6" fmla="*/ 716481 h 716481"/>
                  <a:gd name="connsiteX7" fmla="*/ 198628 w 799185"/>
                  <a:gd name="connsiteY7" fmla="*/ 659878 h 716481"/>
                  <a:gd name="connsiteX8" fmla="*/ 54914 w 799185"/>
                  <a:gd name="connsiteY8" fmla="*/ 513698 h 716481"/>
                  <a:gd name="connsiteX9" fmla="*/ 0 w 799185"/>
                  <a:gd name="connsiteY9" fmla="*/ 313383 h 716481"/>
                  <a:gd name="connsiteX10" fmla="*/ 14386 w 799185"/>
                  <a:gd name="connsiteY10" fmla="*/ 207715 h 716481"/>
                  <a:gd name="connsiteX11" fmla="*/ 39710 w 799185"/>
                  <a:gd name="connsiteY11" fmla="*/ 148170 h 716481"/>
                  <a:gd name="connsiteX12" fmla="*/ 177664 w 799185"/>
                  <a:gd name="connsiteY12" fmla="*/ 97678 h 716481"/>
                  <a:gd name="connsiteX13" fmla="*/ 238832 w 799185"/>
                  <a:gd name="connsiteY13" fmla="*/ 81950 h 716481"/>
                  <a:gd name="connsiteX14" fmla="*/ 202644 w 799185"/>
                  <a:gd name="connsiteY14" fmla="*/ 112929 h 716481"/>
                  <a:gd name="connsiteX15" fmla="*/ 122682 w 799185"/>
                  <a:gd name="connsiteY15" fmla="*/ 313383 h 716481"/>
                  <a:gd name="connsiteX16" fmla="*/ 202644 w 799185"/>
                  <a:gd name="connsiteY16" fmla="*/ 514275 h 716481"/>
                  <a:gd name="connsiteX17" fmla="*/ 399593 w 799185"/>
                  <a:gd name="connsiteY17" fmla="*/ 600809 h 716481"/>
                  <a:gd name="connsiteX18" fmla="*/ 596541 w 799185"/>
                  <a:gd name="connsiteY18" fmla="*/ 514275 h 716481"/>
                  <a:gd name="connsiteX19" fmla="*/ 676503 w 799185"/>
                  <a:gd name="connsiteY19" fmla="*/ 313383 h 716481"/>
                  <a:gd name="connsiteX20" fmla="*/ 596541 w 799185"/>
                  <a:gd name="connsiteY20" fmla="*/ 112929 h 716481"/>
                  <a:gd name="connsiteX21" fmla="*/ 456778 w 799185"/>
                  <a:gd name="connsiteY21" fmla="*/ 35849 h 716481"/>
                  <a:gd name="connsiteX22" fmla="*/ 429829 w 799185"/>
                  <a:gd name="connsiteY22" fmla="*/ 32839 h 716481"/>
                  <a:gd name="connsiteX23" fmla="*/ 435733 w 799185"/>
                  <a:gd name="connsiteY23" fmla="*/ 31321 h 716481"/>
                  <a:gd name="connsiteX24" fmla="*/ 640961 w 799185"/>
                  <a:gd name="connsiteY24" fmla="*/ 0 h 716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99185" h="716481">
                    <a:moveTo>
                      <a:pt x="640961" y="0"/>
                    </a:moveTo>
                    <a:lnTo>
                      <a:pt x="681542" y="31433"/>
                    </a:lnTo>
                    <a:cubicBezTo>
                      <a:pt x="705494" y="55386"/>
                      <a:pt x="726404" y="82381"/>
                      <a:pt x="744271" y="112418"/>
                    </a:cubicBezTo>
                    <a:cubicBezTo>
                      <a:pt x="780004" y="172493"/>
                      <a:pt x="798309" y="239481"/>
                      <a:pt x="799185" y="313383"/>
                    </a:cubicBezTo>
                    <a:cubicBezTo>
                      <a:pt x="798309" y="386224"/>
                      <a:pt x="780004" y="452996"/>
                      <a:pt x="744271" y="513698"/>
                    </a:cubicBezTo>
                    <a:cubicBezTo>
                      <a:pt x="708537" y="574401"/>
                      <a:pt x="660632" y="623128"/>
                      <a:pt x="600557" y="659878"/>
                    </a:cubicBezTo>
                    <a:cubicBezTo>
                      <a:pt x="540482" y="696629"/>
                      <a:pt x="473494" y="715496"/>
                      <a:pt x="399593" y="716481"/>
                    </a:cubicBezTo>
                    <a:cubicBezTo>
                      <a:pt x="325691" y="715496"/>
                      <a:pt x="258703" y="696629"/>
                      <a:pt x="198628" y="659878"/>
                    </a:cubicBezTo>
                    <a:cubicBezTo>
                      <a:pt x="138553" y="623128"/>
                      <a:pt x="90648" y="574401"/>
                      <a:pt x="54914" y="513698"/>
                    </a:cubicBezTo>
                    <a:cubicBezTo>
                      <a:pt x="19181" y="452996"/>
                      <a:pt x="876" y="386224"/>
                      <a:pt x="0" y="313383"/>
                    </a:cubicBezTo>
                    <a:cubicBezTo>
                      <a:pt x="438" y="276432"/>
                      <a:pt x="5233" y="241210"/>
                      <a:pt x="14386" y="207715"/>
                    </a:cubicBezTo>
                    <a:lnTo>
                      <a:pt x="39710" y="148170"/>
                    </a:lnTo>
                    <a:lnTo>
                      <a:pt x="177664" y="97678"/>
                    </a:lnTo>
                    <a:lnTo>
                      <a:pt x="238832" y="81950"/>
                    </a:lnTo>
                    <a:lnTo>
                      <a:pt x="202644" y="112929"/>
                    </a:lnTo>
                    <a:cubicBezTo>
                      <a:pt x="151125" y="166493"/>
                      <a:pt x="124471" y="233311"/>
                      <a:pt x="122682" y="313383"/>
                    </a:cubicBezTo>
                    <a:cubicBezTo>
                      <a:pt x="124471" y="392067"/>
                      <a:pt x="151125" y="459031"/>
                      <a:pt x="202644" y="514275"/>
                    </a:cubicBezTo>
                    <a:cubicBezTo>
                      <a:pt x="254163" y="569518"/>
                      <a:pt x="319813" y="598363"/>
                      <a:pt x="399593" y="600809"/>
                    </a:cubicBezTo>
                    <a:cubicBezTo>
                      <a:pt x="479372" y="598363"/>
                      <a:pt x="545022" y="569518"/>
                      <a:pt x="596541" y="514275"/>
                    </a:cubicBezTo>
                    <a:cubicBezTo>
                      <a:pt x="648060" y="459031"/>
                      <a:pt x="674714" y="392067"/>
                      <a:pt x="676503" y="313383"/>
                    </a:cubicBezTo>
                    <a:cubicBezTo>
                      <a:pt x="674714" y="233311"/>
                      <a:pt x="648060" y="166493"/>
                      <a:pt x="596541" y="112929"/>
                    </a:cubicBezTo>
                    <a:cubicBezTo>
                      <a:pt x="557902" y="72756"/>
                      <a:pt x="511314" y="47063"/>
                      <a:pt x="456778" y="35849"/>
                    </a:cubicBezTo>
                    <a:lnTo>
                      <a:pt x="429829" y="32839"/>
                    </a:lnTo>
                    <a:lnTo>
                      <a:pt x="435733" y="31321"/>
                    </a:lnTo>
                    <a:lnTo>
                      <a:pt x="64096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0" name="Freeform: Shape 59"/>
              <p:cNvSpPr/>
              <p:nvPr/>
            </p:nvSpPr>
            <p:spPr>
              <a:xfrm>
                <a:off x="7091057" y="3283606"/>
                <a:ext cx="592379" cy="539729"/>
              </a:xfrm>
              <a:custGeom>
                <a:avLst/>
                <a:gdLst>
                  <a:gd name="connsiteX0" fmla="*/ 33771 w 592379"/>
                  <a:gd name="connsiteY0" fmla="*/ 0 h 539729"/>
                  <a:gd name="connsiteX1" fmla="*/ 84288 w 592379"/>
                  <a:gd name="connsiteY1" fmla="*/ 18490 h 539729"/>
                  <a:gd name="connsiteX2" fmla="*/ 541710 w 592379"/>
                  <a:gd name="connsiteY2" fmla="*/ 266770 h 539729"/>
                  <a:gd name="connsiteX3" fmla="*/ 592068 w 592379"/>
                  <a:gd name="connsiteY3" fmla="*/ 304427 h 539729"/>
                  <a:gd name="connsiteX4" fmla="*/ 592379 w 592379"/>
                  <a:gd name="connsiteY4" fmla="*/ 308386 h 539729"/>
                  <a:gd name="connsiteX5" fmla="*/ 516580 w 592379"/>
                  <a:gd name="connsiteY5" fmla="*/ 474664 h 539729"/>
                  <a:gd name="connsiteX6" fmla="*/ 296190 w 592379"/>
                  <a:gd name="connsiteY6" fmla="*/ 539729 h 539729"/>
                  <a:gd name="connsiteX7" fmla="*/ 85659 w 592379"/>
                  <a:gd name="connsiteY7" fmla="*/ 474664 h 539729"/>
                  <a:gd name="connsiteX8" fmla="*/ 0 w 592379"/>
                  <a:gd name="connsiteY8" fmla="*/ 308386 h 539729"/>
                  <a:gd name="connsiteX9" fmla="*/ 106909 w 592379"/>
                  <a:gd name="connsiteY9" fmla="*/ 308386 h 539729"/>
                  <a:gd name="connsiteX10" fmla="*/ 168031 w 592379"/>
                  <a:gd name="connsiteY10" fmla="*/ 393168 h 539729"/>
                  <a:gd name="connsiteX11" fmla="*/ 296190 w 592379"/>
                  <a:gd name="connsiteY11" fmla="*/ 429316 h 539729"/>
                  <a:gd name="connsiteX12" fmla="*/ 433550 w 592379"/>
                  <a:gd name="connsiteY12" fmla="*/ 395140 h 539729"/>
                  <a:gd name="connsiteX13" fmla="*/ 485471 w 592379"/>
                  <a:gd name="connsiteY13" fmla="*/ 308386 h 539729"/>
                  <a:gd name="connsiteX14" fmla="*/ 443408 w 592379"/>
                  <a:gd name="connsiteY14" fmla="*/ 228205 h 539729"/>
                  <a:gd name="connsiteX15" fmla="*/ 296190 w 592379"/>
                  <a:gd name="connsiteY15" fmla="*/ 182199 h 539729"/>
                  <a:gd name="connsiteX16" fmla="*/ 93984 w 592379"/>
                  <a:gd name="connsiteY16" fmla="*/ 101360 h 539729"/>
                  <a:gd name="connsiteX17" fmla="*/ 45541 w 592379"/>
                  <a:gd name="connsiteY17" fmla="*/ 38020 h 539729"/>
                  <a:gd name="connsiteX18" fmla="*/ 33771 w 592379"/>
                  <a:gd name="connsiteY18" fmla="*/ 0 h 539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92379" h="539729">
                    <a:moveTo>
                      <a:pt x="33771" y="0"/>
                    </a:moveTo>
                    <a:lnTo>
                      <a:pt x="84288" y="18490"/>
                    </a:lnTo>
                    <a:cubicBezTo>
                      <a:pt x="245373" y="86623"/>
                      <a:pt x="398449" y="169984"/>
                      <a:pt x="541710" y="266770"/>
                    </a:cubicBezTo>
                    <a:lnTo>
                      <a:pt x="592068" y="304427"/>
                    </a:lnTo>
                    <a:lnTo>
                      <a:pt x="592379" y="308386"/>
                    </a:lnTo>
                    <a:cubicBezTo>
                      <a:pt x="592088" y="377066"/>
                      <a:pt x="566821" y="432492"/>
                      <a:pt x="516580" y="474664"/>
                    </a:cubicBezTo>
                    <a:cubicBezTo>
                      <a:pt x="466338" y="516836"/>
                      <a:pt x="392875" y="538524"/>
                      <a:pt x="296190" y="539729"/>
                    </a:cubicBezTo>
                    <a:cubicBezTo>
                      <a:pt x="208378" y="538524"/>
                      <a:pt x="138200" y="516836"/>
                      <a:pt x="85659" y="474664"/>
                    </a:cubicBezTo>
                    <a:cubicBezTo>
                      <a:pt x="33118" y="432492"/>
                      <a:pt x="4565" y="377066"/>
                      <a:pt x="0" y="308386"/>
                    </a:cubicBezTo>
                    <a:lnTo>
                      <a:pt x="106909" y="308386"/>
                    </a:lnTo>
                    <a:cubicBezTo>
                      <a:pt x="113153" y="341795"/>
                      <a:pt x="133527" y="370056"/>
                      <a:pt x="168031" y="393168"/>
                    </a:cubicBezTo>
                    <a:cubicBezTo>
                      <a:pt x="202535" y="416281"/>
                      <a:pt x="245255" y="428330"/>
                      <a:pt x="296190" y="429316"/>
                    </a:cubicBezTo>
                    <a:cubicBezTo>
                      <a:pt x="353916" y="428658"/>
                      <a:pt x="399703" y="417266"/>
                      <a:pt x="433550" y="395140"/>
                    </a:cubicBezTo>
                    <a:cubicBezTo>
                      <a:pt x="467397" y="373013"/>
                      <a:pt x="484704" y="344095"/>
                      <a:pt x="485471" y="308386"/>
                    </a:cubicBezTo>
                    <a:cubicBezTo>
                      <a:pt x="486347" y="272677"/>
                      <a:pt x="472326" y="245950"/>
                      <a:pt x="443408" y="228205"/>
                    </a:cubicBezTo>
                    <a:cubicBezTo>
                      <a:pt x="414490" y="210460"/>
                      <a:pt x="365418" y="195124"/>
                      <a:pt x="296190" y="182199"/>
                    </a:cubicBezTo>
                    <a:cubicBezTo>
                      <a:pt x="204580" y="164344"/>
                      <a:pt x="137178" y="137398"/>
                      <a:pt x="93984" y="101360"/>
                    </a:cubicBezTo>
                    <a:cubicBezTo>
                      <a:pt x="72387" y="83341"/>
                      <a:pt x="56239" y="62228"/>
                      <a:pt x="45541" y="38020"/>
                    </a:cubicBezTo>
                    <a:lnTo>
                      <a:pt x="337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1" name="Freeform: Shape 60"/>
              <p:cNvSpPr/>
              <p:nvPr/>
            </p:nvSpPr>
            <p:spPr>
              <a:xfrm>
                <a:off x="4629036" y="3474493"/>
                <a:ext cx="117424" cy="336574"/>
              </a:xfrm>
              <a:custGeom>
                <a:avLst/>
                <a:gdLst>
                  <a:gd name="connsiteX0" fmla="*/ 117424 w 117424"/>
                  <a:gd name="connsiteY0" fmla="*/ 0 h 336574"/>
                  <a:gd name="connsiteX1" fmla="*/ 117424 w 117424"/>
                  <a:gd name="connsiteY1" fmla="*/ 336574 h 336574"/>
                  <a:gd name="connsiteX2" fmla="*/ 0 w 117424"/>
                  <a:gd name="connsiteY2" fmla="*/ 336574 h 336574"/>
                  <a:gd name="connsiteX3" fmla="*/ 0 w 117424"/>
                  <a:gd name="connsiteY3" fmla="*/ 71337 h 336574"/>
                  <a:gd name="connsiteX4" fmla="*/ 117424 w 117424"/>
                  <a:gd name="connsiteY4" fmla="*/ 0 h 336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424" h="336574">
                    <a:moveTo>
                      <a:pt x="117424" y="0"/>
                    </a:moveTo>
                    <a:lnTo>
                      <a:pt x="117424" y="336574"/>
                    </a:lnTo>
                    <a:lnTo>
                      <a:pt x="0" y="336574"/>
                    </a:lnTo>
                    <a:lnTo>
                      <a:pt x="0" y="71337"/>
                    </a:lnTo>
                    <a:lnTo>
                      <a:pt x="11742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2" name="Freeform: Shape 61"/>
              <p:cNvSpPr/>
              <p:nvPr/>
            </p:nvSpPr>
            <p:spPr>
              <a:xfrm>
                <a:off x="8106718" y="3027655"/>
                <a:ext cx="555813" cy="453923"/>
              </a:xfrm>
              <a:custGeom>
                <a:avLst/>
                <a:gdLst>
                  <a:gd name="connsiteX0" fmla="*/ 156221 w 555813"/>
                  <a:gd name="connsiteY0" fmla="*/ 0 h 453923"/>
                  <a:gd name="connsiteX1" fmla="*/ 357185 w 555813"/>
                  <a:gd name="connsiteY1" fmla="*/ 54915 h 453923"/>
                  <a:gd name="connsiteX2" fmla="*/ 500898 w 555813"/>
                  <a:gd name="connsiteY2" fmla="*/ 198628 h 453923"/>
                  <a:gd name="connsiteX3" fmla="*/ 555813 w 555813"/>
                  <a:gd name="connsiteY3" fmla="*/ 399593 h 453923"/>
                  <a:gd name="connsiteX4" fmla="*/ 555813 w 555813"/>
                  <a:gd name="connsiteY4" fmla="*/ 453923 h 453923"/>
                  <a:gd name="connsiteX5" fmla="*/ 473555 w 555813"/>
                  <a:gd name="connsiteY5" fmla="*/ 453923 h 453923"/>
                  <a:gd name="connsiteX6" fmla="*/ 401493 w 555813"/>
                  <a:gd name="connsiteY6" fmla="*/ 374635 h 453923"/>
                  <a:gd name="connsiteX7" fmla="*/ 365318 w 555813"/>
                  <a:gd name="connsiteY7" fmla="*/ 341757 h 453923"/>
                  <a:gd name="connsiteX8" fmla="*/ 427873 w 555813"/>
                  <a:gd name="connsiteY8" fmla="*/ 341757 h 453923"/>
                  <a:gd name="connsiteX9" fmla="*/ 332794 w 555813"/>
                  <a:gd name="connsiteY9" fmla="*/ 180737 h 453923"/>
                  <a:gd name="connsiteX10" fmla="*/ 156221 w 555813"/>
                  <a:gd name="connsiteY10" fmla="*/ 115672 h 453923"/>
                  <a:gd name="connsiteX11" fmla="*/ 112385 w 555813"/>
                  <a:gd name="connsiteY11" fmla="*/ 119926 h 453923"/>
                  <a:gd name="connsiteX12" fmla="*/ 0 w 555813"/>
                  <a:gd name="connsiteY12" fmla="*/ 35886 h 453923"/>
                  <a:gd name="connsiteX13" fmla="*/ 50553 w 555813"/>
                  <a:gd name="connsiteY13" fmla="*/ 14386 h 453923"/>
                  <a:gd name="connsiteX14" fmla="*/ 156221 w 555813"/>
                  <a:gd name="connsiteY14" fmla="*/ 0 h 45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5813" h="453923">
                    <a:moveTo>
                      <a:pt x="156221" y="0"/>
                    </a:moveTo>
                    <a:cubicBezTo>
                      <a:pt x="230122" y="876"/>
                      <a:pt x="297110" y="19181"/>
                      <a:pt x="357185" y="54915"/>
                    </a:cubicBezTo>
                    <a:cubicBezTo>
                      <a:pt x="417260" y="90648"/>
                      <a:pt x="465164" y="138553"/>
                      <a:pt x="500898" y="198628"/>
                    </a:cubicBezTo>
                    <a:cubicBezTo>
                      <a:pt x="536632" y="258703"/>
                      <a:pt x="554936" y="325691"/>
                      <a:pt x="555813" y="399593"/>
                    </a:cubicBezTo>
                    <a:lnTo>
                      <a:pt x="555813" y="453923"/>
                    </a:lnTo>
                    <a:lnTo>
                      <a:pt x="473555" y="453923"/>
                    </a:lnTo>
                    <a:lnTo>
                      <a:pt x="401493" y="374635"/>
                    </a:lnTo>
                    <a:lnTo>
                      <a:pt x="365318" y="341757"/>
                    </a:lnTo>
                    <a:lnTo>
                      <a:pt x="427873" y="341757"/>
                    </a:lnTo>
                    <a:cubicBezTo>
                      <a:pt x="413487" y="276363"/>
                      <a:pt x="381794" y="222690"/>
                      <a:pt x="332794" y="180737"/>
                    </a:cubicBezTo>
                    <a:cubicBezTo>
                      <a:pt x="283795" y="138784"/>
                      <a:pt x="224937" y="117096"/>
                      <a:pt x="156221" y="115672"/>
                    </a:cubicBezTo>
                    <a:lnTo>
                      <a:pt x="112385" y="119926"/>
                    </a:lnTo>
                    <a:lnTo>
                      <a:pt x="0" y="35886"/>
                    </a:lnTo>
                    <a:lnTo>
                      <a:pt x="50553" y="14386"/>
                    </a:lnTo>
                    <a:cubicBezTo>
                      <a:pt x="84048" y="5233"/>
                      <a:pt x="119270" y="438"/>
                      <a:pt x="15622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3" name="Freeform: Shape 62"/>
              <p:cNvSpPr/>
              <p:nvPr/>
            </p:nvSpPr>
            <p:spPr>
              <a:xfrm>
                <a:off x="4629037" y="3027655"/>
                <a:ext cx="378561" cy="518175"/>
              </a:xfrm>
              <a:custGeom>
                <a:avLst/>
                <a:gdLst>
                  <a:gd name="connsiteX0" fmla="*/ 378561 w 378561"/>
                  <a:gd name="connsiteY0" fmla="*/ 0 h 518175"/>
                  <a:gd name="connsiteX1" fmla="*/ 378561 w 378561"/>
                  <a:gd name="connsiteY1" fmla="*/ 115672 h 518175"/>
                  <a:gd name="connsiteX2" fmla="*/ 196729 w 378561"/>
                  <a:gd name="connsiteY2" fmla="*/ 177451 h 518175"/>
                  <a:gd name="connsiteX3" fmla="*/ 117424 w 378561"/>
                  <a:gd name="connsiteY3" fmla="*/ 357530 h 518175"/>
                  <a:gd name="connsiteX4" fmla="*/ 117424 w 378561"/>
                  <a:gd name="connsiteY4" fmla="*/ 446838 h 518175"/>
                  <a:gd name="connsiteX5" fmla="*/ 0 w 378561"/>
                  <a:gd name="connsiteY5" fmla="*/ 518175 h 518175"/>
                  <a:gd name="connsiteX6" fmla="*/ 0 w 378561"/>
                  <a:gd name="connsiteY6" fmla="*/ 88218 h 518175"/>
                  <a:gd name="connsiteX7" fmla="*/ 39213 w 378561"/>
                  <a:gd name="connsiteY7" fmla="*/ 64396 h 518175"/>
                  <a:gd name="connsiteX8" fmla="*/ 117424 w 378561"/>
                  <a:gd name="connsiteY8" fmla="*/ 26720 h 518175"/>
                  <a:gd name="connsiteX9" fmla="*/ 117424 w 378561"/>
                  <a:gd name="connsiteY9" fmla="*/ 117424 h 518175"/>
                  <a:gd name="connsiteX10" fmla="*/ 231562 w 378561"/>
                  <a:gd name="connsiteY10" fmla="*/ 31766 h 518175"/>
                  <a:gd name="connsiteX11" fmla="*/ 378561 w 378561"/>
                  <a:gd name="connsiteY11" fmla="*/ 0 h 51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8561" h="518175">
                    <a:moveTo>
                      <a:pt x="378561" y="0"/>
                    </a:moveTo>
                    <a:lnTo>
                      <a:pt x="378561" y="115672"/>
                    </a:lnTo>
                    <a:cubicBezTo>
                      <a:pt x="307873" y="115891"/>
                      <a:pt x="247262" y="136484"/>
                      <a:pt x="196729" y="177451"/>
                    </a:cubicBezTo>
                    <a:cubicBezTo>
                      <a:pt x="146196" y="218418"/>
                      <a:pt x="119761" y="278444"/>
                      <a:pt x="117424" y="357530"/>
                    </a:cubicBezTo>
                    <a:lnTo>
                      <a:pt x="117424" y="446838"/>
                    </a:lnTo>
                    <a:lnTo>
                      <a:pt x="0" y="518175"/>
                    </a:lnTo>
                    <a:lnTo>
                      <a:pt x="0" y="88218"/>
                    </a:lnTo>
                    <a:lnTo>
                      <a:pt x="39213" y="64396"/>
                    </a:lnTo>
                    <a:lnTo>
                      <a:pt x="117424" y="26720"/>
                    </a:lnTo>
                    <a:lnTo>
                      <a:pt x="117424" y="117424"/>
                    </a:lnTo>
                    <a:cubicBezTo>
                      <a:pt x="149226" y="81094"/>
                      <a:pt x="187272" y="52541"/>
                      <a:pt x="231562" y="31766"/>
                    </a:cubicBezTo>
                    <a:cubicBezTo>
                      <a:pt x="275852" y="10990"/>
                      <a:pt x="324852" y="402"/>
                      <a:pt x="37856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5">
                      <a:lumMod val="7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4" name="Freeform: Shape 63"/>
              <p:cNvSpPr/>
              <p:nvPr/>
            </p:nvSpPr>
            <p:spPr>
              <a:xfrm>
                <a:off x="5188431" y="3027655"/>
                <a:ext cx="601251" cy="234380"/>
              </a:xfrm>
              <a:custGeom>
                <a:avLst/>
                <a:gdLst>
                  <a:gd name="connsiteX0" fmla="*/ 359883 w 601251"/>
                  <a:gd name="connsiteY0" fmla="*/ 0 h 234380"/>
                  <a:gd name="connsiteX1" fmla="*/ 560847 w 601251"/>
                  <a:gd name="connsiteY1" fmla="*/ 54915 h 234380"/>
                  <a:gd name="connsiteX2" fmla="*/ 601251 w 601251"/>
                  <a:gd name="connsiteY2" fmla="*/ 86210 h 234380"/>
                  <a:gd name="connsiteX3" fmla="*/ 396023 w 601251"/>
                  <a:gd name="connsiteY3" fmla="*/ 117531 h 234380"/>
                  <a:gd name="connsiteX4" fmla="*/ 390119 w 601251"/>
                  <a:gd name="connsiteY4" fmla="*/ 119049 h 234380"/>
                  <a:gd name="connsiteX5" fmla="*/ 359883 w 601251"/>
                  <a:gd name="connsiteY5" fmla="*/ 115672 h 234380"/>
                  <a:gd name="connsiteX6" fmla="*/ 204223 w 601251"/>
                  <a:gd name="connsiteY6" fmla="*/ 163793 h 234380"/>
                  <a:gd name="connsiteX7" fmla="*/ 199122 w 601251"/>
                  <a:gd name="connsiteY7" fmla="*/ 168160 h 234380"/>
                  <a:gd name="connsiteX8" fmla="*/ 137954 w 601251"/>
                  <a:gd name="connsiteY8" fmla="*/ 183888 h 234380"/>
                  <a:gd name="connsiteX9" fmla="*/ 0 w 601251"/>
                  <a:gd name="connsiteY9" fmla="*/ 234380 h 234380"/>
                  <a:gd name="connsiteX10" fmla="*/ 15204 w 601251"/>
                  <a:gd name="connsiteY10" fmla="*/ 198628 h 234380"/>
                  <a:gd name="connsiteX11" fmla="*/ 158918 w 601251"/>
                  <a:gd name="connsiteY11" fmla="*/ 54915 h 234380"/>
                  <a:gd name="connsiteX12" fmla="*/ 359883 w 601251"/>
                  <a:gd name="connsiteY12" fmla="*/ 0 h 23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01251" h="234380">
                    <a:moveTo>
                      <a:pt x="359883" y="0"/>
                    </a:moveTo>
                    <a:cubicBezTo>
                      <a:pt x="433784" y="876"/>
                      <a:pt x="500772" y="19181"/>
                      <a:pt x="560847" y="54915"/>
                    </a:cubicBezTo>
                    <a:lnTo>
                      <a:pt x="601251" y="86210"/>
                    </a:lnTo>
                    <a:lnTo>
                      <a:pt x="396023" y="117531"/>
                    </a:lnTo>
                    <a:lnTo>
                      <a:pt x="390119" y="119049"/>
                    </a:lnTo>
                    <a:lnTo>
                      <a:pt x="359883" y="115672"/>
                    </a:lnTo>
                    <a:cubicBezTo>
                      <a:pt x="300048" y="117233"/>
                      <a:pt x="248161" y="133273"/>
                      <a:pt x="204223" y="163793"/>
                    </a:cubicBezTo>
                    <a:lnTo>
                      <a:pt x="199122" y="168160"/>
                    </a:lnTo>
                    <a:lnTo>
                      <a:pt x="137954" y="183888"/>
                    </a:lnTo>
                    <a:lnTo>
                      <a:pt x="0" y="234380"/>
                    </a:lnTo>
                    <a:lnTo>
                      <a:pt x="15204" y="198628"/>
                    </a:lnTo>
                    <a:cubicBezTo>
                      <a:pt x="50938" y="138553"/>
                      <a:pt x="98843" y="90648"/>
                      <a:pt x="158918" y="54915"/>
                    </a:cubicBezTo>
                    <a:cubicBezTo>
                      <a:pt x="218993" y="19181"/>
                      <a:pt x="285981" y="876"/>
                      <a:pt x="35988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5">
                      <a:lumMod val="7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5" name="Freeform: Shape 64"/>
              <p:cNvSpPr/>
              <p:nvPr/>
            </p:nvSpPr>
            <p:spPr>
              <a:xfrm>
                <a:off x="7120846" y="3027655"/>
                <a:ext cx="562279" cy="560378"/>
              </a:xfrm>
              <a:custGeom>
                <a:avLst/>
                <a:gdLst>
                  <a:gd name="connsiteX0" fmla="*/ 266401 w 562279"/>
                  <a:gd name="connsiteY0" fmla="*/ 0 h 560378"/>
                  <a:gd name="connsiteX1" fmla="*/ 359247 w 562279"/>
                  <a:gd name="connsiteY1" fmla="*/ 13344 h 560378"/>
                  <a:gd name="connsiteX2" fmla="*/ 424970 w 562279"/>
                  <a:gd name="connsiteY2" fmla="*/ 45004 h 560378"/>
                  <a:gd name="connsiteX3" fmla="*/ 454216 w 562279"/>
                  <a:gd name="connsiteY3" fmla="*/ 59092 h 560378"/>
                  <a:gd name="connsiteX4" fmla="*/ 507439 w 562279"/>
                  <a:gd name="connsiteY4" fmla="*/ 120519 h 560378"/>
                  <a:gd name="connsiteX5" fmla="*/ 532796 w 562279"/>
                  <a:gd name="connsiteY5" fmla="*/ 201549 h 560378"/>
                  <a:gd name="connsiteX6" fmla="*/ 425887 w 562279"/>
                  <a:gd name="connsiteY6" fmla="*/ 201549 h 560378"/>
                  <a:gd name="connsiteX7" fmla="*/ 376377 w 562279"/>
                  <a:gd name="connsiteY7" fmla="*/ 136265 h 560378"/>
                  <a:gd name="connsiteX8" fmla="*/ 266401 w 562279"/>
                  <a:gd name="connsiteY8" fmla="*/ 110414 h 560378"/>
                  <a:gd name="connsiteX9" fmla="*/ 152701 w 562279"/>
                  <a:gd name="connsiteY9" fmla="*/ 139551 h 560378"/>
                  <a:gd name="connsiteX10" fmla="*/ 108667 w 562279"/>
                  <a:gd name="connsiteY10" fmla="*/ 212065 h 560378"/>
                  <a:gd name="connsiteX11" fmla="*/ 149853 w 562279"/>
                  <a:gd name="connsiteY11" fmla="*/ 282388 h 560378"/>
                  <a:gd name="connsiteX12" fmla="*/ 285679 w 562279"/>
                  <a:gd name="connsiteY12" fmla="*/ 327736 h 560378"/>
                  <a:gd name="connsiteX13" fmla="*/ 498401 w 562279"/>
                  <a:gd name="connsiteY13" fmla="*/ 413176 h 560378"/>
                  <a:gd name="connsiteX14" fmla="*/ 559051 w 562279"/>
                  <a:gd name="connsiteY14" fmla="*/ 519276 h 560378"/>
                  <a:gd name="connsiteX15" fmla="*/ 562279 w 562279"/>
                  <a:gd name="connsiteY15" fmla="*/ 560378 h 560378"/>
                  <a:gd name="connsiteX16" fmla="*/ 511921 w 562279"/>
                  <a:gd name="connsiteY16" fmla="*/ 522721 h 560378"/>
                  <a:gd name="connsiteX17" fmla="*/ 54499 w 562279"/>
                  <a:gd name="connsiteY17" fmla="*/ 274441 h 560378"/>
                  <a:gd name="connsiteX18" fmla="*/ 3982 w 562279"/>
                  <a:gd name="connsiteY18" fmla="*/ 255951 h 560378"/>
                  <a:gd name="connsiteX19" fmla="*/ 3792 w 562279"/>
                  <a:gd name="connsiteY19" fmla="*/ 255339 h 560378"/>
                  <a:gd name="connsiteX20" fmla="*/ 6 w 562279"/>
                  <a:gd name="connsiteY20" fmla="*/ 212065 h 560378"/>
                  <a:gd name="connsiteX21" fmla="*/ 67481 w 562279"/>
                  <a:gd name="connsiteY21" fmla="*/ 61998 h 560378"/>
                  <a:gd name="connsiteX22" fmla="*/ 266401 w 562279"/>
                  <a:gd name="connsiteY22" fmla="*/ 0 h 560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2279" h="560378">
                    <a:moveTo>
                      <a:pt x="266401" y="0"/>
                    </a:moveTo>
                    <a:lnTo>
                      <a:pt x="359247" y="13344"/>
                    </a:lnTo>
                    <a:lnTo>
                      <a:pt x="424970" y="45004"/>
                    </a:lnTo>
                    <a:lnTo>
                      <a:pt x="454216" y="59092"/>
                    </a:lnTo>
                    <a:lnTo>
                      <a:pt x="507439" y="120519"/>
                    </a:lnTo>
                    <a:cubicBezTo>
                      <a:pt x="520875" y="144654"/>
                      <a:pt x="529328" y="171664"/>
                      <a:pt x="532796" y="201549"/>
                    </a:cubicBezTo>
                    <a:lnTo>
                      <a:pt x="425887" y="201549"/>
                    </a:lnTo>
                    <a:cubicBezTo>
                      <a:pt x="420338" y="174749"/>
                      <a:pt x="403834" y="152987"/>
                      <a:pt x="376377" y="136265"/>
                    </a:cubicBezTo>
                    <a:cubicBezTo>
                      <a:pt x="348919" y="119542"/>
                      <a:pt x="312261" y="110925"/>
                      <a:pt x="266401" y="110414"/>
                    </a:cubicBezTo>
                    <a:cubicBezTo>
                      <a:pt x="219190" y="111035"/>
                      <a:pt x="181290" y="120747"/>
                      <a:pt x="152701" y="139551"/>
                    </a:cubicBezTo>
                    <a:cubicBezTo>
                      <a:pt x="124112" y="158355"/>
                      <a:pt x="109434" y="182526"/>
                      <a:pt x="108667" y="212065"/>
                    </a:cubicBezTo>
                    <a:cubicBezTo>
                      <a:pt x="108156" y="240654"/>
                      <a:pt x="121885" y="264095"/>
                      <a:pt x="149853" y="282388"/>
                    </a:cubicBezTo>
                    <a:cubicBezTo>
                      <a:pt x="177822" y="300680"/>
                      <a:pt x="223097" y="315797"/>
                      <a:pt x="285679" y="327736"/>
                    </a:cubicBezTo>
                    <a:cubicBezTo>
                      <a:pt x="383862" y="347234"/>
                      <a:pt x="454769" y="375714"/>
                      <a:pt x="498401" y="413176"/>
                    </a:cubicBezTo>
                    <a:cubicBezTo>
                      <a:pt x="531126" y="441272"/>
                      <a:pt x="551342" y="476639"/>
                      <a:pt x="559051" y="519276"/>
                    </a:cubicBezTo>
                    <a:lnTo>
                      <a:pt x="562279" y="560378"/>
                    </a:lnTo>
                    <a:lnTo>
                      <a:pt x="511921" y="522721"/>
                    </a:lnTo>
                    <a:cubicBezTo>
                      <a:pt x="368660" y="425935"/>
                      <a:pt x="215584" y="342574"/>
                      <a:pt x="54499" y="274441"/>
                    </a:cubicBezTo>
                    <a:lnTo>
                      <a:pt x="3982" y="255951"/>
                    </a:lnTo>
                    <a:lnTo>
                      <a:pt x="3792" y="255339"/>
                    </a:lnTo>
                    <a:cubicBezTo>
                      <a:pt x="1168" y="241688"/>
                      <a:pt x="-94" y="227263"/>
                      <a:pt x="6" y="212065"/>
                    </a:cubicBezTo>
                    <a:cubicBezTo>
                      <a:pt x="152" y="151855"/>
                      <a:pt x="22643" y="101833"/>
                      <a:pt x="67481" y="61998"/>
                    </a:cubicBezTo>
                    <a:cubicBezTo>
                      <a:pt x="112319" y="22163"/>
                      <a:pt x="178625" y="1497"/>
                      <a:pt x="26640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5">
                      <a:lumMod val="7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6" name="Freeform: Shape 65"/>
              <p:cNvSpPr/>
              <p:nvPr/>
            </p:nvSpPr>
            <p:spPr>
              <a:xfrm>
                <a:off x="6164085" y="3039923"/>
                <a:ext cx="117424" cy="58348"/>
              </a:xfrm>
              <a:custGeom>
                <a:avLst/>
                <a:gdLst>
                  <a:gd name="connsiteX0" fmla="*/ 0 w 117424"/>
                  <a:gd name="connsiteY0" fmla="*/ 0 h 58348"/>
                  <a:gd name="connsiteX1" fmla="*/ 117424 w 117424"/>
                  <a:gd name="connsiteY1" fmla="*/ 0 h 58348"/>
                  <a:gd name="connsiteX2" fmla="*/ 117424 w 117424"/>
                  <a:gd name="connsiteY2" fmla="*/ 58348 h 58348"/>
                  <a:gd name="connsiteX3" fmla="*/ 0 w 117424"/>
                  <a:gd name="connsiteY3" fmla="*/ 52419 h 58348"/>
                  <a:gd name="connsiteX4" fmla="*/ 0 w 117424"/>
                  <a:gd name="connsiteY4" fmla="*/ 0 h 5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424" h="58348">
                    <a:moveTo>
                      <a:pt x="0" y="0"/>
                    </a:moveTo>
                    <a:lnTo>
                      <a:pt x="117424" y="0"/>
                    </a:lnTo>
                    <a:lnTo>
                      <a:pt x="117424" y="58348"/>
                    </a:lnTo>
                    <a:lnTo>
                      <a:pt x="0" y="5241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5">
                      <a:lumMod val="7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7" name="Freeform: Shape 66"/>
              <p:cNvSpPr/>
              <p:nvPr/>
            </p:nvSpPr>
            <p:spPr>
              <a:xfrm>
                <a:off x="6731927" y="3039923"/>
                <a:ext cx="117424" cy="151414"/>
              </a:xfrm>
              <a:custGeom>
                <a:avLst/>
                <a:gdLst>
                  <a:gd name="connsiteX0" fmla="*/ 0 w 117424"/>
                  <a:gd name="connsiteY0" fmla="*/ 0 h 151414"/>
                  <a:gd name="connsiteX1" fmla="*/ 117424 w 117424"/>
                  <a:gd name="connsiteY1" fmla="*/ 0 h 151414"/>
                  <a:gd name="connsiteX2" fmla="*/ 117424 w 117424"/>
                  <a:gd name="connsiteY2" fmla="*/ 151414 h 151414"/>
                  <a:gd name="connsiteX3" fmla="*/ 0 w 117424"/>
                  <a:gd name="connsiteY3" fmla="*/ 121221 h 151414"/>
                  <a:gd name="connsiteX4" fmla="*/ 0 w 117424"/>
                  <a:gd name="connsiteY4" fmla="*/ 0 h 15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424" h="151414">
                    <a:moveTo>
                      <a:pt x="0" y="0"/>
                    </a:moveTo>
                    <a:lnTo>
                      <a:pt x="117424" y="0"/>
                    </a:lnTo>
                    <a:lnTo>
                      <a:pt x="117424" y="151414"/>
                    </a:lnTo>
                    <a:lnTo>
                      <a:pt x="0" y="12122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5">
                      <a:lumMod val="7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8" name="Freeform: Shape 67"/>
              <p:cNvSpPr/>
              <p:nvPr/>
            </p:nvSpPr>
            <p:spPr>
              <a:xfrm>
                <a:off x="7863346" y="3286050"/>
                <a:ext cx="578521" cy="544296"/>
              </a:xfrm>
              <a:custGeom>
                <a:avLst/>
                <a:gdLst>
                  <a:gd name="connsiteX0" fmla="*/ 29496 w 578521"/>
                  <a:gd name="connsiteY0" fmla="*/ 0 h 544296"/>
                  <a:gd name="connsiteX1" fmla="*/ 130849 w 578521"/>
                  <a:gd name="connsiteY1" fmla="*/ 75791 h 544296"/>
                  <a:gd name="connsiteX2" fmla="*/ 127940 w 578521"/>
                  <a:gd name="connsiteY2" fmla="*/ 83362 h 544296"/>
                  <a:gd name="connsiteX3" fmla="*/ 140974 w 578521"/>
                  <a:gd name="connsiteY3" fmla="*/ 83362 h 544296"/>
                  <a:gd name="connsiteX4" fmla="*/ 210704 w 578521"/>
                  <a:gd name="connsiteY4" fmla="*/ 135506 h 544296"/>
                  <a:gd name="connsiteX5" fmla="*/ 276745 w 578521"/>
                  <a:gd name="connsiteY5" fmla="*/ 195528 h 544296"/>
                  <a:gd name="connsiteX6" fmla="*/ 127940 w 578521"/>
                  <a:gd name="connsiteY6" fmla="*/ 195528 h 544296"/>
                  <a:gd name="connsiteX7" fmla="*/ 221704 w 578521"/>
                  <a:gd name="connsiteY7" fmla="*/ 360054 h 544296"/>
                  <a:gd name="connsiteX8" fmla="*/ 399593 w 578521"/>
                  <a:gd name="connsiteY8" fmla="*/ 428624 h 544296"/>
                  <a:gd name="connsiteX9" fmla="*/ 463809 w 578521"/>
                  <a:gd name="connsiteY9" fmla="*/ 420792 h 544296"/>
                  <a:gd name="connsiteX10" fmla="*/ 496512 w 578521"/>
                  <a:gd name="connsiteY10" fmla="*/ 408368 h 544296"/>
                  <a:gd name="connsiteX11" fmla="*/ 578521 w 578521"/>
                  <a:gd name="connsiteY11" fmla="*/ 498602 h 544296"/>
                  <a:gd name="connsiteX12" fmla="*/ 512416 w 578521"/>
                  <a:gd name="connsiteY12" fmla="*/ 528248 h 544296"/>
                  <a:gd name="connsiteX13" fmla="*/ 399593 w 578521"/>
                  <a:gd name="connsiteY13" fmla="*/ 544296 h 544296"/>
                  <a:gd name="connsiteX14" fmla="*/ 198628 w 578521"/>
                  <a:gd name="connsiteY14" fmla="*/ 487693 h 544296"/>
                  <a:gd name="connsiteX15" fmla="*/ 54914 w 578521"/>
                  <a:gd name="connsiteY15" fmla="*/ 341513 h 544296"/>
                  <a:gd name="connsiteX16" fmla="*/ 0 w 578521"/>
                  <a:gd name="connsiteY16" fmla="*/ 141198 h 544296"/>
                  <a:gd name="connsiteX17" fmla="*/ 14386 w 578521"/>
                  <a:gd name="connsiteY17" fmla="*/ 35530 h 544296"/>
                  <a:gd name="connsiteX18" fmla="*/ 29496 w 578521"/>
                  <a:gd name="connsiteY18" fmla="*/ 0 h 544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8521" h="544296">
                    <a:moveTo>
                      <a:pt x="29496" y="0"/>
                    </a:moveTo>
                    <a:lnTo>
                      <a:pt x="130849" y="75791"/>
                    </a:lnTo>
                    <a:lnTo>
                      <a:pt x="127940" y="83362"/>
                    </a:lnTo>
                    <a:lnTo>
                      <a:pt x="140974" y="83362"/>
                    </a:lnTo>
                    <a:lnTo>
                      <a:pt x="210704" y="135506"/>
                    </a:lnTo>
                    <a:lnTo>
                      <a:pt x="276745" y="195528"/>
                    </a:lnTo>
                    <a:lnTo>
                      <a:pt x="127940" y="195528"/>
                    </a:lnTo>
                    <a:cubicBezTo>
                      <a:pt x="141449" y="261214"/>
                      <a:pt x="172704" y="316056"/>
                      <a:pt x="221704" y="360054"/>
                    </a:cubicBezTo>
                    <a:cubicBezTo>
                      <a:pt x="270703" y="404051"/>
                      <a:pt x="330000" y="426908"/>
                      <a:pt x="399593" y="428624"/>
                    </a:cubicBezTo>
                    <a:cubicBezTo>
                      <a:pt x="422066" y="428369"/>
                      <a:pt x="443471" y="425758"/>
                      <a:pt x="463809" y="420792"/>
                    </a:cubicBezTo>
                    <a:lnTo>
                      <a:pt x="496512" y="408368"/>
                    </a:lnTo>
                    <a:lnTo>
                      <a:pt x="578521" y="498602"/>
                    </a:lnTo>
                    <a:lnTo>
                      <a:pt x="512416" y="528248"/>
                    </a:lnTo>
                    <a:cubicBezTo>
                      <a:pt x="476780" y="538472"/>
                      <a:pt x="439173" y="543821"/>
                      <a:pt x="399593" y="544296"/>
                    </a:cubicBezTo>
                    <a:cubicBezTo>
                      <a:pt x="325691" y="543311"/>
                      <a:pt x="258703" y="524444"/>
                      <a:pt x="198628" y="487693"/>
                    </a:cubicBezTo>
                    <a:cubicBezTo>
                      <a:pt x="138552" y="450943"/>
                      <a:pt x="90648" y="402216"/>
                      <a:pt x="54914" y="341513"/>
                    </a:cubicBezTo>
                    <a:cubicBezTo>
                      <a:pt x="19181" y="280811"/>
                      <a:pt x="876" y="214039"/>
                      <a:pt x="0" y="141198"/>
                    </a:cubicBezTo>
                    <a:cubicBezTo>
                      <a:pt x="438" y="104247"/>
                      <a:pt x="5233" y="69025"/>
                      <a:pt x="14386" y="35530"/>
                    </a:cubicBezTo>
                    <a:lnTo>
                      <a:pt x="2949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5">
                      <a:lumMod val="7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9" name="Freeform: Shape 68"/>
              <p:cNvSpPr/>
              <p:nvPr/>
            </p:nvSpPr>
            <p:spPr>
              <a:xfrm>
                <a:off x="3795538" y="3304043"/>
                <a:ext cx="541880" cy="526303"/>
              </a:xfrm>
              <a:custGeom>
                <a:avLst/>
                <a:gdLst>
                  <a:gd name="connsiteX0" fmla="*/ 541880 w 541880"/>
                  <a:gd name="connsiteY0" fmla="*/ 0 h 526303"/>
                  <a:gd name="connsiteX1" fmla="*/ 541880 w 541880"/>
                  <a:gd name="connsiteY1" fmla="*/ 510529 h 526303"/>
                  <a:gd name="connsiteX2" fmla="*/ 424456 w 541880"/>
                  <a:gd name="connsiteY2" fmla="*/ 510529 h 526303"/>
                  <a:gd name="connsiteX3" fmla="*/ 424456 w 541880"/>
                  <a:gd name="connsiteY3" fmla="*/ 384342 h 526303"/>
                  <a:gd name="connsiteX4" fmla="*/ 296735 w 541880"/>
                  <a:gd name="connsiteY4" fmla="*/ 487527 h 526303"/>
                  <a:gd name="connsiteX5" fmla="*/ 133525 w 541880"/>
                  <a:gd name="connsiteY5" fmla="*/ 526303 h 526303"/>
                  <a:gd name="connsiteX6" fmla="*/ 27857 w 541880"/>
                  <a:gd name="connsiteY6" fmla="*/ 511414 h 526303"/>
                  <a:gd name="connsiteX7" fmla="*/ 0 w 541880"/>
                  <a:gd name="connsiteY7" fmla="*/ 499220 h 526303"/>
                  <a:gd name="connsiteX8" fmla="*/ 85348 w 541880"/>
                  <a:gd name="connsiteY8" fmla="*/ 405314 h 526303"/>
                  <a:gd name="connsiteX9" fmla="*/ 130019 w 541880"/>
                  <a:gd name="connsiteY9" fmla="*/ 410631 h 526303"/>
                  <a:gd name="connsiteX10" fmla="*/ 330911 w 541880"/>
                  <a:gd name="connsiteY10" fmla="*/ 324097 h 526303"/>
                  <a:gd name="connsiteX11" fmla="*/ 417446 w 541880"/>
                  <a:gd name="connsiteY11" fmla="*/ 123205 h 526303"/>
                  <a:gd name="connsiteX12" fmla="*/ 414180 w 541880"/>
                  <a:gd name="connsiteY12" fmla="*/ 95493 h 526303"/>
                  <a:gd name="connsiteX13" fmla="*/ 541880 w 541880"/>
                  <a:gd name="connsiteY13" fmla="*/ 0 h 526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1880" h="526303">
                    <a:moveTo>
                      <a:pt x="541880" y="0"/>
                    </a:moveTo>
                    <a:lnTo>
                      <a:pt x="541880" y="510529"/>
                    </a:lnTo>
                    <a:lnTo>
                      <a:pt x="424456" y="510529"/>
                    </a:lnTo>
                    <a:lnTo>
                      <a:pt x="424456" y="384342"/>
                    </a:lnTo>
                    <a:cubicBezTo>
                      <a:pt x="389003" y="427829"/>
                      <a:pt x="346429" y="462223"/>
                      <a:pt x="296735" y="487527"/>
                    </a:cubicBezTo>
                    <a:cubicBezTo>
                      <a:pt x="247042" y="512830"/>
                      <a:pt x="192638" y="525755"/>
                      <a:pt x="133525" y="526303"/>
                    </a:cubicBezTo>
                    <a:cubicBezTo>
                      <a:pt x="96574" y="525811"/>
                      <a:pt x="61352" y="520848"/>
                      <a:pt x="27857" y="511414"/>
                    </a:cubicBezTo>
                    <a:lnTo>
                      <a:pt x="0" y="499220"/>
                    </a:lnTo>
                    <a:lnTo>
                      <a:pt x="85348" y="405314"/>
                    </a:lnTo>
                    <a:lnTo>
                      <a:pt x="130019" y="410631"/>
                    </a:lnTo>
                    <a:cubicBezTo>
                      <a:pt x="208704" y="408185"/>
                      <a:pt x="275668" y="379340"/>
                      <a:pt x="330911" y="324097"/>
                    </a:cubicBezTo>
                    <a:cubicBezTo>
                      <a:pt x="386155" y="268853"/>
                      <a:pt x="414999" y="201889"/>
                      <a:pt x="417446" y="123205"/>
                    </a:cubicBezTo>
                    <a:lnTo>
                      <a:pt x="414180" y="95493"/>
                    </a:lnTo>
                    <a:lnTo>
                      <a:pt x="5418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5">
                      <a:lumMod val="7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5584146" y="6100323"/>
              <a:ext cx="1023708" cy="314016"/>
              <a:chOff x="10513920" y="6272665"/>
              <a:chExt cx="1453380" cy="445816"/>
            </a:xfrm>
          </p:grpSpPr>
          <p:sp>
            <p:nvSpPr>
              <p:cNvPr id="78" name="Rectangle: Rounded Corners 77"/>
              <p:cNvSpPr/>
              <p:nvPr userDrawn="1"/>
            </p:nvSpPr>
            <p:spPr>
              <a:xfrm>
                <a:off x="10513920" y="6272665"/>
                <a:ext cx="1453380" cy="44581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bg1">
                    <a:lumMod val="85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grpSp>
            <p:nvGrpSpPr>
              <p:cNvPr id="79" name="Group 78"/>
              <p:cNvGrpSpPr/>
              <p:nvPr userDrawn="1"/>
            </p:nvGrpSpPr>
            <p:grpSpPr>
              <a:xfrm>
                <a:off x="10817615" y="6396779"/>
                <a:ext cx="909520" cy="197589"/>
                <a:chOff x="9475619" y="5793834"/>
                <a:chExt cx="648944" cy="14098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80" name="Freeform 74"/>
                <p:cNvSpPr>
                  <a:spLocks noChangeArrowheads="1"/>
                </p:cNvSpPr>
                <p:nvPr userDrawn="1"/>
              </p:nvSpPr>
              <p:spPr bwMode="auto">
                <a:xfrm>
                  <a:off x="9987197" y="5796545"/>
                  <a:ext cx="137366" cy="135558"/>
                </a:xfrm>
                <a:custGeom>
                  <a:avLst/>
                  <a:gdLst>
                    <a:gd name="T0" fmla="*/ 14641 w 445"/>
                    <a:gd name="T1" fmla="*/ 58439 h 436"/>
                    <a:gd name="T2" fmla="*/ 14641 w 445"/>
                    <a:gd name="T3" fmla="*/ 58439 h 436"/>
                    <a:gd name="T4" fmla="*/ 33619 w 445"/>
                    <a:gd name="T5" fmla="*/ 101585 h 436"/>
                    <a:gd name="T6" fmla="*/ 62901 w 445"/>
                    <a:gd name="T7" fmla="*/ 111416 h 436"/>
                    <a:gd name="T8" fmla="*/ 67781 w 445"/>
                    <a:gd name="T9" fmla="*/ 111416 h 436"/>
                    <a:gd name="T10" fmla="*/ 72661 w 445"/>
                    <a:gd name="T11" fmla="*/ 135447 h 436"/>
                    <a:gd name="T12" fmla="*/ 72661 w 445"/>
                    <a:gd name="T13" fmla="*/ 135447 h 436"/>
                    <a:gd name="T14" fmla="*/ 0 w 445"/>
                    <a:gd name="T15" fmla="*/ 188425 h 436"/>
                    <a:gd name="T16" fmla="*/ 62901 w 445"/>
                    <a:gd name="T17" fmla="*/ 237579 h 436"/>
                    <a:gd name="T18" fmla="*/ 62901 w 445"/>
                    <a:gd name="T19" fmla="*/ 237579 h 436"/>
                    <a:gd name="T20" fmla="*/ 67781 w 445"/>
                    <a:gd name="T21" fmla="*/ 237579 h 436"/>
                    <a:gd name="T22" fmla="*/ 106280 w 445"/>
                    <a:gd name="T23" fmla="*/ 227748 h 436"/>
                    <a:gd name="T24" fmla="*/ 135020 w 445"/>
                    <a:gd name="T25" fmla="*/ 174771 h 436"/>
                    <a:gd name="T26" fmla="*/ 111161 w 445"/>
                    <a:gd name="T27" fmla="*/ 125616 h 436"/>
                    <a:gd name="T28" fmla="*/ 96520 w 445"/>
                    <a:gd name="T29" fmla="*/ 111416 h 436"/>
                    <a:gd name="T30" fmla="*/ 106280 w 445"/>
                    <a:gd name="T31" fmla="*/ 96670 h 436"/>
                    <a:gd name="T32" fmla="*/ 125259 w 445"/>
                    <a:gd name="T33" fmla="*/ 53524 h 436"/>
                    <a:gd name="T34" fmla="*/ 106280 w 445"/>
                    <a:gd name="T35" fmla="*/ 9831 h 436"/>
                    <a:gd name="T36" fmla="*/ 115499 w 445"/>
                    <a:gd name="T37" fmla="*/ 9831 h 436"/>
                    <a:gd name="T38" fmla="*/ 135020 w 445"/>
                    <a:gd name="T39" fmla="*/ 0 h 436"/>
                    <a:gd name="T40" fmla="*/ 135020 w 445"/>
                    <a:gd name="T41" fmla="*/ 0 h 436"/>
                    <a:gd name="T42" fmla="*/ 77541 w 445"/>
                    <a:gd name="T43" fmla="*/ 0 h 436"/>
                    <a:gd name="T44" fmla="*/ 14641 w 445"/>
                    <a:gd name="T45" fmla="*/ 58439 h 436"/>
                    <a:gd name="T46" fmla="*/ 111161 w 445"/>
                    <a:gd name="T47" fmla="*/ 179140 h 436"/>
                    <a:gd name="T48" fmla="*/ 111161 w 445"/>
                    <a:gd name="T49" fmla="*/ 179140 h 436"/>
                    <a:gd name="T50" fmla="*/ 72661 w 445"/>
                    <a:gd name="T51" fmla="*/ 213002 h 436"/>
                    <a:gd name="T52" fmla="*/ 29281 w 445"/>
                    <a:gd name="T53" fmla="*/ 188425 h 436"/>
                    <a:gd name="T54" fmla="*/ 38500 w 445"/>
                    <a:gd name="T55" fmla="*/ 159478 h 436"/>
                    <a:gd name="T56" fmla="*/ 67781 w 445"/>
                    <a:gd name="T57" fmla="*/ 150194 h 436"/>
                    <a:gd name="T58" fmla="*/ 72661 w 445"/>
                    <a:gd name="T59" fmla="*/ 150194 h 436"/>
                    <a:gd name="T60" fmla="*/ 111161 w 445"/>
                    <a:gd name="T61" fmla="*/ 179140 h 436"/>
                    <a:gd name="T62" fmla="*/ 96520 w 445"/>
                    <a:gd name="T63" fmla="*/ 43693 h 436"/>
                    <a:gd name="T64" fmla="*/ 96520 w 445"/>
                    <a:gd name="T65" fmla="*/ 43693 h 436"/>
                    <a:gd name="T66" fmla="*/ 77541 w 445"/>
                    <a:gd name="T67" fmla="*/ 92301 h 436"/>
                    <a:gd name="T68" fmla="*/ 72661 w 445"/>
                    <a:gd name="T69" fmla="*/ 92301 h 436"/>
                    <a:gd name="T70" fmla="*/ 43922 w 445"/>
                    <a:gd name="T71" fmla="*/ 63354 h 436"/>
                    <a:gd name="T72" fmla="*/ 43922 w 445"/>
                    <a:gd name="T73" fmla="*/ 33862 h 436"/>
                    <a:gd name="T74" fmla="*/ 58020 w 445"/>
                    <a:gd name="T75" fmla="*/ 14200 h 436"/>
                    <a:gd name="T76" fmla="*/ 62901 w 445"/>
                    <a:gd name="T77" fmla="*/ 14200 h 436"/>
                    <a:gd name="T78" fmla="*/ 96520 w 445"/>
                    <a:gd name="T79" fmla="*/ 43693 h 436"/>
                    <a:gd name="T80" fmla="*/ 202258 w 445"/>
                    <a:gd name="T81" fmla="*/ 92301 h 436"/>
                    <a:gd name="T82" fmla="*/ 202258 w 445"/>
                    <a:gd name="T83" fmla="*/ 92301 h 436"/>
                    <a:gd name="T84" fmla="*/ 202258 w 445"/>
                    <a:gd name="T85" fmla="*/ 53524 h 436"/>
                    <a:gd name="T86" fmla="*/ 172977 w 445"/>
                    <a:gd name="T87" fmla="*/ 53524 h 436"/>
                    <a:gd name="T88" fmla="*/ 172977 w 445"/>
                    <a:gd name="T89" fmla="*/ 92301 h 436"/>
                    <a:gd name="T90" fmla="*/ 135020 w 445"/>
                    <a:gd name="T91" fmla="*/ 92301 h 436"/>
                    <a:gd name="T92" fmla="*/ 135020 w 445"/>
                    <a:gd name="T93" fmla="*/ 116332 h 436"/>
                    <a:gd name="T94" fmla="*/ 172977 w 445"/>
                    <a:gd name="T95" fmla="*/ 116332 h 436"/>
                    <a:gd name="T96" fmla="*/ 172977 w 445"/>
                    <a:gd name="T97" fmla="*/ 159478 h 436"/>
                    <a:gd name="T98" fmla="*/ 202258 w 445"/>
                    <a:gd name="T99" fmla="*/ 159478 h 436"/>
                    <a:gd name="T100" fmla="*/ 202258 w 445"/>
                    <a:gd name="T101" fmla="*/ 116332 h 436"/>
                    <a:gd name="T102" fmla="*/ 240758 w 445"/>
                    <a:gd name="T103" fmla="*/ 116332 h 436"/>
                    <a:gd name="T104" fmla="*/ 240758 w 445"/>
                    <a:gd name="T105" fmla="*/ 92301 h 436"/>
                    <a:gd name="T106" fmla="*/ 202258 w 445"/>
                    <a:gd name="T107" fmla="*/ 92301 h 4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445" h="436">
                      <a:moveTo>
                        <a:pt x="27" y="107"/>
                      </a:moveTo>
                      <a:lnTo>
                        <a:pt x="27" y="107"/>
                      </a:lnTo>
                      <a:cubicBezTo>
                        <a:pt x="27" y="142"/>
                        <a:pt x="36" y="169"/>
                        <a:pt x="62" y="186"/>
                      </a:cubicBezTo>
                      <a:cubicBezTo>
                        <a:pt x="81" y="195"/>
                        <a:pt x="107" y="204"/>
                        <a:pt x="116" y="204"/>
                      </a:cubicBezTo>
                      <a:lnTo>
                        <a:pt x="125" y="204"/>
                      </a:lnTo>
                      <a:cubicBezTo>
                        <a:pt x="125" y="204"/>
                        <a:pt x="116" y="222"/>
                        <a:pt x="134" y="248"/>
                      </a:cubicBezTo>
                      <a:cubicBezTo>
                        <a:pt x="107" y="248"/>
                        <a:pt x="0" y="257"/>
                        <a:pt x="0" y="345"/>
                      </a:cubicBezTo>
                      <a:cubicBezTo>
                        <a:pt x="0" y="435"/>
                        <a:pt x="98" y="435"/>
                        <a:pt x="116" y="435"/>
                      </a:cubicBezTo>
                      <a:cubicBezTo>
                        <a:pt x="116" y="435"/>
                        <a:pt x="116" y="435"/>
                        <a:pt x="125" y="435"/>
                      </a:cubicBezTo>
                      <a:cubicBezTo>
                        <a:pt x="134" y="435"/>
                        <a:pt x="169" y="435"/>
                        <a:pt x="196" y="417"/>
                      </a:cubicBezTo>
                      <a:cubicBezTo>
                        <a:pt x="231" y="399"/>
                        <a:pt x="249" y="364"/>
                        <a:pt x="249" y="320"/>
                      </a:cubicBezTo>
                      <a:cubicBezTo>
                        <a:pt x="249" y="275"/>
                        <a:pt x="222" y="248"/>
                        <a:pt x="205" y="230"/>
                      </a:cubicBezTo>
                      <a:cubicBezTo>
                        <a:pt x="187" y="222"/>
                        <a:pt x="178" y="213"/>
                        <a:pt x="178" y="204"/>
                      </a:cubicBezTo>
                      <a:cubicBezTo>
                        <a:pt x="178" y="195"/>
                        <a:pt x="187" y="186"/>
                        <a:pt x="196" y="177"/>
                      </a:cubicBezTo>
                      <a:cubicBezTo>
                        <a:pt x="213" y="160"/>
                        <a:pt x="231" y="142"/>
                        <a:pt x="231" y="98"/>
                      </a:cubicBezTo>
                      <a:cubicBezTo>
                        <a:pt x="231" y="62"/>
                        <a:pt x="222" y="36"/>
                        <a:pt x="196" y="18"/>
                      </a:cubicBezTo>
                      <a:lnTo>
                        <a:pt x="213" y="18"/>
                      </a:lnTo>
                      <a:cubicBezTo>
                        <a:pt x="231" y="18"/>
                        <a:pt x="249" y="9"/>
                        <a:pt x="249" y="0"/>
                      </a:cubicBezTo>
                      <a:cubicBezTo>
                        <a:pt x="143" y="0"/>
                        <a:pt x="143" y="0"/>
                        <a:pt x="143" y="0"/>
                      </a:cubicBezTo>
                      <a:cubicBezTo>
                        <a:pt x="134" y="0"/>
                        <a:pt x="27" y="0"/>
                        <a:pt x="27" y="107"/>
                      </a:cubicBezTo>
                      <a:close/>
                      <a:moveTo>
                        <a:pt x="205" y="328"/>
                      </a:moveTo>
                      <a:lnTo>
                        <a:pt x="205" y="328"/>
                      </a:lnTo>
                      <a:cubicBezTo>
                        <a:pt x="213" y="364"/>
                        <a:pt x="178" y="390"/>
                        <a:pt x="134" y="390"/>
                      </a:cubicBezTo>
                      <a:cubicBezTo>
                        <a:pt x="90" y="399"/>
                        <a:pt x="54" y="381"/>
                        <a:pt x="54" y="345"/>
                      </a:cubicBezTo>
                      <a:cubicBezTo>
                        <a:pt x="45" y="328"/>
                        <a:pt x="54" y="310"/>
                        <a:pt x="71" y="292"/>
                      </a:cubicBezTo>
                      <a:cubicBezTo>
                        <a:pt x="90" y="283"/>
                        <a:pt x="107" y="275"/>
                        <a:pt x="125" y="275"/>
                      </a:cubicBezTo>
                      <a:cubicBezTo>
                        <a:pt x="134" y="275"/>
                        <a:pt x="134" y="275"/>
                        <a:pt x="134" y="275"/>
                      </a:cubicBezTo>
                      <a:cubicBezTo>
                        <a:pt x="178" y="275"/>
                        <a:pt x="205" y="301"/>
                        <a:pt x="205" y="328"/>
                      </a:cubicBezTo>
                      <a:close/>
                      <a:moveTo>
                        <a:pt x="178" y="80"/>
                      </a:moveTo>
                      <a:lnTo>
                        <a:pt x="178" y="80"/>
                      </a:lnTo>
                      <a:cubicBezTo>
                        <a:pt x="187" y="124"/>
                        <a:pt x="169" y="160"/>
                        <a:pt x="143" y="169"/>
                      </a:cubicBezTo>
                      <a:cubicBezTo>
                        <a:pt x="143" y="169"/>
                        <a:pt x="143" y="169"/>
                        <a:pt x="134" y="169"/>
                      </a:cubicBezTo>
                      <a:cubicBezTo>
                        <a:pt x="107" y="169"/>
                        <a:pt x="90" y="151"/>
                        <a:pt x="81" y="116"/>
                      </a:cubicBezTo>
                      <a:cubicBezTo>
                        <a:pt x="71" y="98"/>
                        <a:pt x="71" y="80"/>
                        <a:pt x="81" y="62"/>
                      </a:cubicBezTo>
                      <a:cubicBezTo>
                        <a:pt x="81" y="45"/>
                        <a:pt x="98" y="36"/>
                        <a:pt x="107" y="26"/>
                      </a:cubicBezTo>
                      <a:lnTo>
                        <a:pt x="116" y="26"/>
                      </a:lnTo>
                      <a:cubicBezTo>
                        <a:pt x="151" y="26"/>
                        <a:pt x="169" y="45"/>
                        <a:pt x="178" y="80"/>
                      </a:cubicBezTo>
                      <a:close/>
                      <a:moveTo>
                        <a:pt x="373" y="169"/>
                      </a:moveTo>
                      <a:lnTo>
                        <a:pt x="373" y="169"/>
                      </a:lnTo>
                      <a:cubicBezTo>
                        <a:pt x="373" y="98"/>
                        <a:pt x="373" y="98"/>
                        <a:pt x="373" y="98"/>
                      </a:cubicBezTo>
                      <a:cubicBezTo>
                        <a:pt x="319" y="98"/>
                        <a:pt x="319" y="98"/>
                        <a:pt x="319" y="98"/>
                      </a:cubicBezTo>
                      <a:cubicBezTo>
                        <a:pt x="319" y="169"/>
                        <a:pt x="319" y="169"/>
                        <a:pt x="319" y="169"/>
                      </a:cubicBezTo>
                      <a:cubicBezTo>
                        <a:pt x="249" y="169"/>
                        <a:pt x="249" y="169"/>
                        <a:pt x="249" y="169"/>
                      </a:cubicBezTo>
                      <a:cubicBezTo>
                        <a:pt x="249" y="213"/>
                        <a:pt x="249" y="213"/>
                        <a:pt x="249" y="213"/>
                      </a:cubicBezTo>
                      <a:cubicBezTo>
                        <a:pt x="319" y="213"/>
                        <a:pt x="319" y="213"/>
                        <a:pt x="319" y="213"/>
                      </a:cubicBezTo>
                      <a:cubicBezTo>
                        <a:pt x="319" y="292"/>
                        <a:pt x="319" y="292"/>
                        <a:pt x="319" y="292"/>
                      </a:cubicBezTo>
                      <a:cubicBezTo>
                        <a:pt x="373" y="292"/>
                        <a:pt x="373" y="292"/>
                        <a:pt x="373" y="292"/>
                      </a:cubicBezTo>
                      <a:cubicBezTo>
                        <a:pt x="373" y="213"/>
                        <a:pt x="373" y="213"/>
                        <a:pt x="373" y="213"/>
                      </a:cubicBezTo>
                      <a:cubicBezTo>
                        <a:pt x="444" y="213"/>
                        <a:pt x="444" y="213"/>
                        <a:pt x="444" y="213"/>
                      </a:cubicBezTo>
                      <a:cubicBezTo>
                        <a:pt x="444" y="169"/>
                        <a:pt x="444" y="169"/>
                        <a:pt x="444" y="169"/>
                      </a:cubicBezTo>
                      <a:lnTo>
                        <a:pt x="373" y="16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endParaRPr lang="en-US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1" name="Freeform 75"/>
                <p:cNvSpPr>
                  <a:spLocks noChangeArrowheads="1"/>
                </p:cNvSpPr>
                <p:nvPr userDrawn="1"/>
              </p:nvSpPr>
              <p:spPr bwMode="auto">
                <a:xfrm>
                  <a:off x="9475619" y="5793834"/>
                  <a:ext cx="75912" cy="140980"/>
                </a:xfrm>
                <a:custGeom>
                  <a:avLst/>
                  <a:gdLst>
                    <a:gd name="T0" fmla="*/ 132814 w 249"/>
                    <a:gd name="T1" fmla="*/ 43735 h 453"/>
                    <a:gd name="T2" fmla="*/ 132814 w 249"/>
                    <a:gd name="T3" fmla="*/ 43735 h 453"/>
                    <a:gd name="T4" fmla="*/ 94791 w 249"/>
                    <a:gd name="T5" fmla="*/ 43735 h 453"/>
                    <a:gd name="T6" fmla="*/ 85687 w 249"/>
                    <a:gd name="T7" fmla="*/ 58496 h 453"/>
                    <a:gd name="T8" fmla="*/ 85687 w 249"/>
                    <a:gd name="T9" fmla="*/ 87470 h 453"/>
                    <a:gd name="T10" fmla="*/ 132814 w 249"/>
                    <a:gd name="T11" fmla="*/ 87470 h 453"/>
                    <a:gd name="T12" fmla="*/ 132814 w 249"/>
                    <a:gd name="T13" fmla="*/ 126285 h 453"/>
                    <a:gd name="T14" fmla="*/ 85687 w 249"/>
                    <a:gd name="T15" fmla="*/ 126285 h 453"/>
                    <a:gd name="T16" fmla="*/ 85687 w 249"/>
                    <a:gd name="T17" fmla="*/ 247103 h 453"/>
                    <a:gd name="T18" fmla="*/ 42308 w 249"/>
                    <a:gd name="T19" fmla="*/ 247103 h 453"/>
                    <a:gd name="T20" fmla="*/ 42308 w 249"/>
                    <a:gd name="T21" fmla="*/ 126285 h 453"/>
                    <a:gd name="T22" fmla="*/ 0 w 249"/>
                    <a:gd name="T23" fmla="*/ 126285 h 453"/>
                    <a:gd name="T24" fmla="*/ 0 w 249"/>
                    <a:gd name="T25" fmla="*/ 87470 h 453"/>
                    <a:gd name="T26" fmla="*/ 42308 w 249"/>
                    <a:gd name="T27" fmla="*/ 87470 h 453"/>
                    <a:gd name="T28" fmla="*/ 42308 w 249"/>
                    <a:gd name="T29" fmla="*/ 63416 h 453"/>
                    <a:gd name="T30" fmla="*/ 94791 w 249"/>
                    <a:gd name="T31" fmla="*/ 0 h 453"/>
                    <a:gd name="T32" fmla="*/ 132814 w 249"/>
                    <a:gd name="T33" fmla="*/ 0 h 453"/>
                    <a:gd name="T34" fmla="*/ 132814 w 249"/>
                    <a:gd name="T35" fmla="*/ 43735 h 45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49" h="453">
                      <a:moveTo>
                        <a:pt x="248" y="80"/>
                      </a:moveTo>
                      <a:lnTo>
                        <a:pt x="248" y="80"/>
                      </a:lnTo>
                      <a:cubicBezTo>
                        <a:pt x="177" y="80"/>
                        <a:pt x="177" y="80"/>
                        <a:pt x="177" y="80"/>
                      </a:cubicBezTo>
                      <a:cubicBezTo>
                        <a:pt x="169" y="80"/>
                        <a:pt x="160" y="89"/>
                        <a:pt x="160" y="107"/>
                      </a:cubicBezTo>
                      <a:cubicBezTo>
                        <a:pt x="160" y="160"/>
                        <a:pt x="160" y="160"/>
                        <a:pt x="160" y="160"/>
                      </a:cubicBezTo>
                      <a:cubicBezTo>
                        <a:pt x="248" y="160"/>
                        <a:pt x="248" y="160"/>
                        <a:pt x="248" y="160"/>
                      </a:cubicBezTo>
                      <a:cubicBezTo>
                        <a:pt x="248" y="231"/>
                        <a:pt x="248" y="231"/>
                        <a:pt x="248" y="231"/>
                      </a:cubicBezTo>
                      <a:cubicBezTo>
                        <a:pt x="160" y="231"/>
                        <a:pt x="160" y="231"/>
                        <a:pt x="160" y="231"/>
                      </a:cubicBezTo>
                      <a:cubicBezTo>
                        <a:pt x="160" y="452"/>
                        <a:pt x="160" y="452"/>
                        <a:pt x="160" y="452"/>
                      </a:cubicBezTo>
                      <a:cubicBezTo>
                        <a:pt x="79" y="452"/>
                        <a:pt x="79" y="452"/>
                        <a:pt x="79" y="452"/>
                      </a:cubicBezTo>
                      <a:cubicBezTo>
                        <a:pt x="79" y="231"/>
                        <a:pt x="79" y="231"/>
                        <a:pt x="79" y="231"/>
                      </a:cubicBezTo>
                      <a:cubicBezTo>
                        <a:pt x="0" y="231"/>
                        <a:pt x="0" y="231"/>
                        <a:pt x="0" y="231"/>
                      </a:cubicBezTo>
                      <a:cubicBezTo>
                        <a:pt x="0" y="160"/>
                        <a:pt x="0" y="160"/>
                        <a:pt x="0" y="160"/>
                      </a:cubicBezTo>
                      <a:cubicBezTo>
                        <a:pt x="79" y="160"/>
                        <a:pt x="79" y="160"/>
                        <a:pt x="79" y="160"/>
                      </a:cubicBezTo>
                      <a:cubicBezTo>
                        <a:pt x="79" y="116"/>
                        <a:pt x="79" y="116"/>
                        <a:pt x="79" y="116"/>
                      </a:cubicBezTo>
                      <a:cubicBezTo>
                        <a:pt x="79" y="54"/>
                        <a:pt x="115" y="0"/>
                        <a:pt x="177" y="0"/>
                      </a:cubicBezTo>
                      <a:cubicBezTo>
                        <a:pt x="248" y="0"/>
                        <a:pt x="248" y="0"/>
                        <a:pt x="248" y="0"/>
                      </a:cubicBezTo>
                      <a:lnTo>
                        <a:pt x="248" y="80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endParaRPr lang="en-US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2" name="Freeform 85"/>
                <p:cNvSpPr>
                  <a:spLocks noChangeArrowheads="1"/>
                </p:cNvSpPr>
                <p:nvPr userDrawn="1"/>
              </p:nvSpPr>
              <p:spPr bwMode="auto">
                <a:xfrm>
                  <a:off x="9697970" y="5806938"/>
                  <a:ext cx="142788" cy="114772"/>
                </a:xfrm>
                <a:custGeom>
                  <a:avLst/>
                  <a:gdLst>
                    <a:gd name="T0" fmla="*/ 250282 w 462"/>
                    <a:gd name="T1" fmla="*/ 24258 h 374"/>
                    <a:gd name="T2" fmla="*/ 250282 w 462"/>
                    <a:gd name="T3" fmla="*/ 24258 h 374"/>
                    <a:gd name="T4" fmla="*/ 221508 w 462"/>
                    <a:gd name="T5" fmla="*/ 33962 h 374"/>
                    <a:gd name="T6" fmla="*/ 240510 w 462"/>
                    <a:gd name="T7" fmla="*/ 5391 h 374"/>
                    <a:gd name="T8" fmla="*/ 211192 w 462"/>
                    <a:gd name="T9" fmla="*/ 19407 h 374"/>
                    <a:gd name="T10" fmla="*/ 173189 w 462"/>
                    <a:gd name="T11" fmla="*/ 0 h 374"/>
                    <a:gd name="T12" fmla="*/ 119983 w 462"/>
                    <a:gd name="T13" fmla="*/ 52829 h 374"/>
                    <a:gd name="T14" fmla="*/ 124870 w 462"/>
                    <a:gd name="T15" fmla="*/ 62532 h 374"/>
                    <a:gd name="T16" fmla="*/ 19002 w 462"/>
                    <a:gd name="T17" fmla="*/ 10242 h 374"/>
                    <a:gd name="T18" fmla="*/ 9229 w 462"/>
                    <a:gd name="T19" fmla="*/ 38813 h 374"/>
                    <a:gd name="T20" fmla="*/ 33118 w 462"/>
                    <a:gd name="T21" fmla="*/ 81400 h 374"/>
                    <a:gd name="T22" fmla="*/ 9229 w 462"/>
                    <a:gd name="T23" fmla="*/ 72236 h 374"/>
                    <a:gd name="T24" fmla="*/ 9229 w 462"/>
                    <a:gd name="T25" fmla="*/ 72236 h 374"/>
                    <a:gd name="T26" fmla="*/ 53205 w 462"/>
                    <a:gd name="T27" fmla="*/ 124526 h 374"/>
                    <a:gd name="T28" fmla="*/ 38004 w 462"/>
                    <a:gd name="T29" fmla="*/ 124526 h 374"/>
                    <a:gd name="T30" fmla="*/ 28774 w 462"/>
                    <a:gd name="T31" fmla="*/ 124526 h 374"/>
                    <a:gd name="T32" fmla="*/ 77093 w 462"/>
                    <a:gd name="T33" fmla="*/ 158487 h 374"/>
                    <a:gd name="T34" fmla="*/ 14116 w 462"/>
                    <a:gd name="T35" fmla="*/ 182206 h 374"/>
                    <a:gd name="T36" fmla="*/ 0 w 462"/>
                    <a:gd name="T37" fmla="*/ 182206 h 374"/>
                    <a:gd name="T38" fmla="*/ 77093 w 462"/>
                    <a:gd name="T39" fmla="*/ 201074 h 374"/>
                    <a:gd name="T40" fmla="*/ 221508 w 462"/>
                    <a:gd name="T41" fmla="*/ 57681 h 374"/>
                    <a:gd name="T42" fmla="*/ 221508 w 462"/>
                    <a:gd name="T43" fmla="*/ 52829 h 374"/>
                    <a:gd name="T44" fmla="*/ 250282 w 462"/>
                    <a:gd name="T45" fmla="*/ 24258 h 374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462" h="374">
                      <a:moveTo>
                        <a:pt x="461" y="45"/>
                      </a:moveTo>
                      <a:lnTo>
                        <a:pt x="461" y="45"/>
                      </a:lnTo>
                      <a:cubicBezTo>
                        <a:pt x="443" y="54"/>
                        <a:pt x="425" y="63"/>
                        <a:pt x="408" y="63"/>
                      </a:cubicBezTo>
                      <a:cubicBezTo>
                        <a:pt x="425" y="54"/>
                        <a:pt x="443" y="36"/>
                        <a:pt x="443" y="10"/>
                      </a:cubicBezTo>
                      <a:cubicBezTo>
                        <a:pt x="425" y="19"/>
                        <a:pt x="408" y="27"/>
                        <a:pt x="389" y="36"/>
                      </a:cubicBezTo>
                      <a:cubicBezTo>
                        <a:pt x="372" y="19"/>
                        <a:pt x="345" y="0"/>
                        <a:pt x="319" y="0"/>
                      </a:cubicBezTo>
                      <a:cubicBezTo>
                        <a:pt x="265" y="0"/>
                        <a:pt x="221" y="45"/>
                        <a:pt x="221" y="98"/>
                      </a:cubicBezTo>
                      <a:cubicBezTo>
                        <a:pt x="221" y="107"/>
                        <a:pt x="221" y="116"/>
                        <a:pt x="230" y="116"/>
                      </a:cubicBezTo>
                      <a:cubicBezTo>
                        <a:pt x="151" y="116"/>
                        <a:pt x="79" y="81"/>
                        <a:pt x="35" y="19"/>
                      </a:cubicBezTo>
                      <a:cubicBezTo>
                        <a:pt x="26" y="36"/>
                        <a:pt x="17" y="54"/>
                        <a:pt x="17" y="72"/>
                      </a:cubicBezTo>
                      <a:cubicBezTo>
                        <a:pt x="17" y="98"/>
                        <a:pt x="35" y="134"/>
                        <a:pt x="61" y="151"/>
                      </a:cubicBezTo>
                      <a:cubicBezTo>
                        <a:pt x="44" y="143"/>
                        <a:pt x="35" y="143"/>
                        <a:pt x="17" y="134"/>
                      </a:cubicBezTo>
                      <a:cubicBezTo>
                        <a:pt x="17" y="178"/>
                        <a:pt x="53" y="222"/>
                        <a:pt x="98" y="231"/>
                      </a:cubicBezTo>
                      <a:cubicBezTo>
                        <a:pt x="89" y="231"/>
                        <a:pt x="79" y="231"/>
                        <a:pt x="70" y="231"/>
                      </a:cubicBezTo>
                      <a:cubicBezTo>
                        <a:pt x="61" y="231"/>
                        <a:pt x="61" y="231"/>
                        <a:pt x="53" y="231"/>
                      </a:cubicBezTo>
                      <a:cubicBezTo>
                        <a:pt x="61" y="266"/>
                        <a:pt x="98" y="294"/>
                        <a:pt x="142" y="294"/>
                      </a:cubicBezTo>
                      <a:cubicBezTo>
                        <a:pt x="106" y="319"/>
                        <a:pt x="70" y="338"/>
                        <a:pt x="26" y="338"/>
                      </a:cubicBezTo>
                      <a:cubicBezTo>
                        <a:pt x="17" y="338"/>
                        <a:pt x="8" y="338"/>
                        <a:pt x="0" y="338"/>
                      </a:cubicBezTo>
                      <a:cubicBezTo>
                        <a:pt x="44" y="364"/>
                        <a:pt x="89" y="373"/>
                        <a:pt x="142" y="373"/>
                      </a:cubicBezTo>
                      <a:cubicBezTo>
                        <a:pt x="319" y="373"/>
                        <a:pt x="408" y="231"/>
                        <a:pt x="408" y="107"/>
                      </a:cubicBezTo>
                      <a:lnTo>
                        <a:pt x="408" y="98"/>
                      </a:lnTo>
                      <a:cubicBezTo>
                        <a:pt x="434" y="81"/>
                        <a:pt x="443" y="72"/>
                        <a:pt x="461" y="4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endParaRPr lang="en-US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61536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/>
          <p:cNvSpPr/>
          <p:nvPr/>
        </p:nvSpPr>
        <p:spPr>
          <a:xfrm rot="2700000">
            <a:off x="-59091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8" name="Rectangle: Rounded Corners 37"/>
          <p:cNvSpPr/>
          <p:nvPr/>
        </p:nvSpPr>
        <p:spPr>
          <a:xfrm rot="2700000" flipH="1">
            <a:off x="253214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: Rounded Corners 38"/>
          <p:cNvSpPr/>
          <p:nvPr/>
        </p:nvSpPr>
        <p:spPr>
          <a:xfrm rot="2700000" flipH="1">
            <a:off x="2316474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Rectangle: Rounded Corners 39"/>
          <p:cNvSpPr/>
          <p:nvPr/>
        </p:nvSpPr>
        <p:spPr>
          <a:xfrm rot="2700000" flipH="1">
            <a:off x="7578004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Rectangle: Rounded Corners 40"/>
          <p:cNvSpPr/>
          <p:nvPr/>
        </p:nvSpPr>
        <p:spPr>
          <a:xfrm rot="2700000">
            <a:off x="10540832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Rectangle: Rounded Corners 41"/>
          <p:cNvSpPr/>
          <p:nvPr/>
        </p:nvSpPr>
        <p:spPr>
          <a:xfrm rot="2700000">
            <a:off x="11095057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896101" y="831111"/>
            <a:ext cx="1092994" cy="1106107"/>
            <a:chOff x="9789319" y="1181099"/>
            <a:chExt cx="1092994" cy="1106107"/>
          </a:xfrm>
        </p:grpSpPr>
        <p:sp>
          <p:nvSpPr>
            <p:cNvPr id="44" name="Oval 43"/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Oval 44"/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-644962" y="-1805690"/>
            <a:ext cx="15523628" cy="7372314"/>
            <a:chOff x="-644962" y="-1805690"/>
            <a:chExt cx="15523628" cy="7372314"/>
          </a:xfrm>
        </p:grpSpPr>
        <p:sp>
          <p:nvSpPr>
            <p:cNvPr id="47" name="Rectangle: Rounded Corners 46"/>
            <p:cNvSpPr/>
            <p:nvPr/>
          </p:nvSpPr>
          <p:spPr>
            <a:xfrm rot="2700000">
              <a:off x="11562152" y="-3645270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9" name="Rectangle: Rounded Corners 48"/>
            <p:cNvSpPr/>
            <p:nvPr/>
          </p:nvSpPr>
          <p:spPr>
            <a:xfrm rot="2700000">
              <a:off x="10580305" y="-4106204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0" name="Rectangle: Rounded Corners 49"/>
            <p:cNvSpPr/>
            <p:nvPr/>
          </p:nvSpPr>
          <p:spPr>
            <a:xfrm rot="2700000" flipH="1">
              <a:off x="9656665" y="2296495"/>
              <a:ext cx="184279" cy="383177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Rectangle: Rounded Corners 51"/>
            <p:cNvSpPr/>
            <p:nvPr/>
          </p:nvSpPr>
          <p:spPr>
            <a:xfrm rot="2700000">
              <a:off x="7063233" y="373967"/>
              <a:ext cx="550790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3" name="Rectangle: Rounded Corners 82"/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4" name="Rectangle: Rounded Corners 83"/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5" name="Rectangle: Rounded Corners 84"/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6" name="Rectangle: Rounded Corners 85"/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Rectangle: Rounded Corners 86"/>
            <p:cNvSpPr/>
            <p:nvPr/>
          </p:nvSpPr>
          <p:spPr>
            <a:xfrm rot="2700000" flipH="1">
              <a:off x="11207545" y="4393474"/>
              <a:ext cx="66130" cy="22801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1" name="Rectangle: Rounded Corners 80"/>
          <p:cNvSpPr/>
          <p:nvPr/>
        </p:nvSpPr>
        <p:spPr>
          <a:xfrm>
            <a:off x="5987939" y="3488235"/>
            <a:ext cx="360000" cy="6714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3000"/>
                </a:schemeClr>
              </a:gs>
              <a:gs pos="100000">
                <a:schemeClr val="tx2">
                  <a:alpha val="9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 dirty="0"/>
          </a:p>
        </p:txBody>
      </p:sp>
      <p:sp>
        <p:nvSpPr>
          <p:cNvPr id="51" name="Rectangle 50"/>
          <p:cNvSpPr/>
          <p:nvPr/>
        </p:nvSpPr>
        <p:spPr>
          <a:xfrm>
            <a:off x="5919785" y="1818079"/>
            <a:ext cx="52073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HelveticaNeue" panose="00000400000000000000" pitchFamily="2" charset="0"/>
                <a:cs typeface="Segoe UI" panose="020B0502040204020203" pitchFamily="34" charset="0"/>
              </a:rPr>
              <a:t>Хади Салех</a:t>
            </a:r>
          </a:p>
          <a:p>
            <a:r>
              <a:rPr lang="ru-RU" sz="4800" b="1" dirty="0">
                <a:solidFill>
                  <a:schemeClr val="bg1"/>
                </a:solidFill>
                <a:latin typeface="HelveticaNeue" panose="00000400000000000000" pitchFamily="2" charset="0"/>
                <a:cs typeface="Segoe UI" panose="020B0502040204020203" pitchFamily="34" charset="0"/>
              </a:rPr>
              <a:t>Мухаммед</a:t>
            </a:r>
            <a:endParaRPr lang="en-US" sz="4800" b="1" dirty="0">
              <a:solidFill>
                <a:schemeClr val="bg1"/>
              </a:solidFill>
              <a:latin typeface="HelveticaNeue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008723" y="3824441"/>
            <a:ext cx="37162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  <a:lumOff val="75000"/>
                  </a:schemeClr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Образование, учёные степени:</a:t>
            </a:r>
          </a:p>
          <a:p>
            <a:endParaRPr lang="ru-RU" dirty="0">
              <a:solidFill>
                <a:schemeClr val="bg2">
                  <a:lumMod val="25000"/>
                  <a:lumOff val="75000"/>
                </a:schemeClr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>
                    <a:lumMod val="25000"/>
                    <a:lumOff val="75000"/>
                  </a:schemeClr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Кандидат технических наук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>
                    <a:lumMod val="25000"/>
                    <a:lumOff val="75000"/>
                  </a:schemeClr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Доцент программной инженерии</a:t>
            </a:r>
          </a:p>
        </p:txBody>
      </p:sp>
      <p:pic>
        <p:nvPicPr>
          <p:cNvPr id="5" name="Рисунок 4" descr="Изображение выглядит как человек, мужчина, галстук, костюм&#10;&#10;Автоматически созданное описание">
            <a:extLst>
              <a:ext uri="{FF2B5EF4-FFF2-40B4-BE49-F238E27FC236}">
                <a16:creationId xmlns:a16="http://schemas.microsoft.com/office/drawing/2014/main" id="{F67AA22E-3349-3311-766A-0A427000B6C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2" r="5132"/>
          <a:stretch>
            <a:fillRect/>
          </a:stretch>
        </p:blipFill>
        <p:spPr>
          <a:xfrm>
            <a:off x="1205418" y="1221091"/>
            <a:ext cx="3982632" cy="4439264"/>
          </a:xfrm>
        </p:spPr>
      </p:pic>
      <p:sp>
        <p:nvSpPr>
          <p:cNvPr id="26" name="Rectangle 50">
            <a:extLst>
              <a:ext uri="{FF2B5EF4-FFF2-40B4-BE49-F238E27FC236}">
                <a16:creationId xmlns:a16="http://schemas.microsoft.com/office/drawing/2014/main" id="{BB603B6E-2300-472D-69C2-BB93FAEE8307}"/>
              </a:ext>
            </a:extLst>
          </p:cNvPr>
          <p:cNvSpPr/>
          <p:nvPr/>
        </p:nvSpPr>
        <p:spPr>
          <a:xfrm>
            <a:off x="5919785" y="1373738"/>
            <a:ext cx="52073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HelveticaNeue" panose="00000400000000000000" pitchFamily="2" charset="0"/>
                <a:cs typeface="Segoe UI" panose="020B0502040204020203" pitchFamily="34" charset="0"/>
              </a:rPr>
              <a:t>НАУЧНЫЙ РУКОВОДИТЕЛЬ:</a:t>
            </a:r>
          </a:p>
        </p:txBody>
      </p:sp>
    </p:spTree>
    <p:extLst>
      <p:ext uri="{BB962C8B-B14F-4D97-AF65-F5344CB8AC3E}">
        <p14:creationId xmlns:p14="http://schemas.microsoft.com/office/powerpoint/2010/main" val="4054796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81" grpId="0" animBg="1"/>
      <p:bldP spid="51" grpId="0"/>
      <p:bldP spid="53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27976" y="517755"/>
            <a:ext cx="53220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ТЕРМИНЫ - 1</a:t>
            </a:r>
            <a:endParaRPr lang="en-US" sz="3600" b="1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40" name="Rectangle 11">
            <a:extLst>
              <a:ext uri="{FF2B5EF4-FFF2-40B4-BE49-F238E27FC236}">
                <a16:creationId xmlns:a16="http://schemas.microsoft.com/office/drawing/2014/main" id="{D97B1666-364C-2F99-90F6-0C1B77C2404A}"/>
              </a:ext>
            </a:extLst>
          </p:cNvPr>
          <p:cNvSpPr/>
          <p:nvPr/>
        </p:nvSpPr>
        <p:spPr>
          <a:xfrm>
            <a:off x="1027976" y="1595425"/>
            <a:ext cx="83361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Xcode</a:t>
            </a:r>
            <a:r>
              <a:rPr lang="ru-RU" sz="20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 – интегрированная среда разработки (</a:t>
            </a:r>
            <a:r>
              <a:rPr lang="en-US" sz="20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IDE) </a:t>
            </a:r>
            <a:r>
              <a:rPr lang="ru-RU" sz="20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программного обеспечения для платформ </a:t>
            </a:r>
            <a:r>
              <a:rPr lang="en-US" sz="20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macOS, iOS, watchOS </a:t>
            </a:r>
            <a:r>
              <a:rPr lang="ru-RU" sz="20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и </a:t>
            </a:r>
            <a:r>
              <a:rPr lang="en-US" sz="20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tvOS. </a:t>
            </a: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D32D3BBD-252D-72B8-A654-CC5ADD2D034F}"/>
              </a:ext>
            </a:extLst>
          </p:cNvPr>
          <p:cNvSpPr/>
          <p:nvPr/>
        </p:nvSpPr>
        <p:spPr>
          <a:xfrm>
            <a:off x="1027975" y="2696092"/>
            <a:ext cx="98093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Firebase. </a:t>
            </a:r>
            <a:r>
              <a:rPr lang="ru-RU" sz="20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Основной сервис - интегрированная среда разработки (</a:t>
            </a:r>
            <a:r>
              <a:rPr lang="en-US" sz="20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IDE) </a:t>
            </a:r>
            <a:r>
              <a:rPr lang="ru-RU" sz="20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программного обеспечения для платформ </a:t>
            </a:r>
            <a:r>
              <a:rPr lang="en-US" sz="20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macOS, iOS, watchOS </a:t>
            </a:r>
            <a:r>
              <a:rPr lang="ru-RU" sz="20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и </a:t>
            </a:r>
            <a:r>
              <a:rPr lang="en-US" sz="20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tvOS. </a:t>
            </a:r>
          </a:p>
        </p:txBody>
      </p:sp>
      <p:sp>
        <p:nvSpPr>
          <p:cNvPr id="42" name="Rectangle 11">
            <a:extLst>
              <a:ext uri="{FF2B5EF4-FFF2-40B4-BE49-F238E27FC236}">
                <a16:creationId xmlns:a16="http://schemas.microsoft.com/office/drawing/2014/main" id="{71BB5DF0-AD4F-6F07-6351-4260279D0CFA}"/>
              </a:ext>
            </a:extLst>
          </p:cNvPr>
          <p:cNvSpPr/>
          <p:nvPr/>
        </p:nvSpPr>
        <p:spPr>
          <a:xfrm>
            <a:off x="1027975" y="3860425"/>
            <a:ext cx="98093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Swift </a:t>
            </a:r>
            <a:r>
              <a:rPr lang="ru-RU" sz="20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– открытый мультипарадигмальный компилируемый язык программирования общего назначения. </a:t>
            </a:r>
            <a:endParaRPr lang="en-US" sz="2000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43" name="Rectangle 11">
            <a:extLst>
              <a:ext uri="{FF2B5EF4-FFF2-40B4-BE49-F238E27FC236}">
                <a16:creationId xmlns:a16="http://schemas.microsoft.com/office/drawing/2014/main" id="{636F4749-A1C2-931E-678D-092789D4655E}"/>
              </a:ext>
            </a:extLst>
          </p:cNvPr>
          <p:cNvSpPr/>
          <p:nvPr/>
        </p:nvSpPr>
        <p:spPr>
          <a:xfrm>
            <a:off x="1027975" y="4961091"/>
            <a:ext cx="98093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Cocoa Touch </a:t>
            </a:r>
            <a:r>
              <a:rPr lang="ru-RU" sz="20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– фреймворк для создания приложений под </a:t>
            </a:r>
            <a:r>
              <a:rPr lang="en-US" sz="20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iPhone, iPod touch </a:t>
            </a:r>
            <a:r>
              <a:rPr lang="ru-RU" sz="20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и </a:t>
            </a:r>
            <a:r>
              <a:rPr lang="en-US" sz="20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iPad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FF7A6D-BBEE-443E-1AC7-1DEC96688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63950" y="4365110"/>
            <a:ext cx="892853" cy="8928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270D97F-543A-2206-D6AA-032B739C4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756" y="2737404"/>
            <a:ext cx="1053047" cy="1053047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86DC42B6-7FB2-ED07-A34C-CEA0C14F1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087" y="1038034"/>
            <a:ext cx="1080492" cy="10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4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0" grpId="0"/>
      <p:bldP spid="41" grpId="0"/>
      <p:bldP spid="42" grpId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27976" y="517755"/>
            <a:ext cx="53220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ТЕРМИНЫ - 2</a:t>
            </a:r>
            <a:endParaRPr lang="en-US" sz="3600" b="1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40" name="Rectangle 11">
            <a:extLst>
              <a:ext uri="{FF2B5EF4-FFF2-40B4-BE49-F238E27FC236}">
                <a16:creationId xmlns:a16="http://schemas.microsoft.com/office/drawing/2014/main" id="{D97B1666-364C-2F99-90F6-0C1B77C2404A}"/>
              </a:ext>
            </a:extLst>
          </p:cNvPr>
          <p:cNvSpPr/>
          <p:nvPr/>
        </p:nvSpPr>
        <p:spPr>
          <a:xfrm>
            <a:off x="1027975" y="1620533"/>
            <a:ext cx="83361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MVVM / MVC</a:t>
            </a:r>
            <a:r>
              <a:rPr lang="ru-RU" sz="20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 – шаблоны проектирования архитектуры приложения. Используются для разделения модели и её представления. </a:t>
            </a:r>
            <a:endParaRPr lang="en-US" sz="2000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FF7A6D-BBEE-443E-1AC7-1DEC96688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63950" y="4365110"/>
            <a:ext cx="892853" cy="8928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270D97F-543A-2206-D6AA-032B739C4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756" y="2737404"/>
            <a:ext cx="1053047" cy="1053047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86DC42B6-7FB2-ED07-A34C-CEA0C14F1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087" y="1038034"/>
            <a:ext cx="1080492" cy="10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7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/>
          <p:cNvSpPr/>
          <p:nvPr/>
        </p:nvSpPr>
        <p:spPr>
          <a:xfrm rot="18900000" flipH="1">
            <a:off x="-2247284" y="6672748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Freeform: Shape 5"/>
          <p:cNvSpPr/>
          <p:nvPr/>
        </p:nvSpPr>
        <p:spPr>
          <a:xfrm rot="18900000" flipH="1">
            <a:off x="-122657" y="-2972072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/>
          <p:cNvSpPr/>
          <p:nvPr/>
        </p:nvSpPr>
        <p:spPr>
          <a:xfrm>
            <a:off x="4993836" y="246297"/>
            <a:ext cx="4229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АКТУАЛЬНОСТЬ</a:t>
            </a:r>
            <a:endParaRPr lang="en-US" sz="3600" b="1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4993835" y="1507673"/>
            <a:ext cx="5093593" cy="47603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200" i="1" dirty="0">
                <a:solidFill>
                  <a:schemeClr val="bg1">
                    <a:lumMod val="95000"/>
                  </a:schemeClr>
                </a:solidFill>
              </a:rPr>
              <a:t>В рабочие будни возможность уделить время иным вещам заметно сужается. В свою очередь тенденция на взаимодействие с мобильными устройствами обретает всё более обширное значение.</a:t>
            </a:r>
          </a:p>
          <a:p>
            <a:pPr marL="0" indent="0" algn="just">
              <a:buNone/>
            </a:pPr>
            <a:endParaRPr lang="ru-RU" sz="2200" i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just">
              <a:buNone/>
            </a:pPr>
            <a:endParaRPr lang="ru-RU" sz="2200" i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just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В общественном транспорте, как правило, пассажир проводит большую часть времени, используя смартфон. К тому же, нередко оказывается спрос на различные приложения-органайзеры, обучающие приложения.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4D05F7-01F5-7BE9-2210-41C3DC80D5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r="19167"/>
          <a:stretch>
            <a:fillRect/>
          </a:stretch>
        </p:blipFill>
        <p:spPr/>
      </p:pic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D267769B-4A65-1E05-2035-D27178F94ADA}"/>
              </a:ext>
            </a:extLst>
          </p:cNvPr>
          <p:cNvSpPr/>
          <p:nvPr/>
        </p:nvSpPr>
        <p:spPr>
          <a:xfrm flipV="1">
            <a:off x="8941388" y="1167857"/>
            <a:ext cx="790399" cy="457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: Rounded Corners 18">
            <a:extLst>
              <a:ext uri="{FF2B5EF4-FFF2-40B4-BE49-F238E27FC236}">
                <a16:creationId xmlns:a16="http://schemas.microsoft.com/office/drawing/2014/main" id="{656C4985-46BE-C574-5145-EB6B5ED0775D}"/>
              </a:ext>
            </a:extLst>
          </p:cNvPr>
          <p:cNvSpPr/>
          <p:nvPr/>
        </p:nvSpPr>
        <p:spPr>
          <a:xfrm flipV="1">
            <a:off x="5091362" y="3727089"/>
            <a:ext cx="790399" cy="457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0175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  <p:bldP spid="11" grpId="0"/>
      <p:bldP spid="9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46071" y="2389850"/>
            <a:ext cx="4299858" cy="3713836"/>
            <a:chOff x="3331920" y="1608378"/>
            <a:chExt cx="5002934" cy="4321089"/>
          </a:xfrm>
          <a:scene3d>
            <a:camera prst="perspectiveRelaxedModerately" fov="0">
              <a:rot lat="19200000" lon="0" rev="0"/>
            </a:camera>
            <a:lightRig rig="balanced" dir="t"/>
          </a:scene3d>
        </p:grpSpPr>
        <p:sp>
          <p:nvSpPr>
            <p:cNvPr id="3" name="Freeform 8"/>
            <p:cNvSpPr>
              <a:spLocks/>
            </p:cNvSpPr>
            <p:nvPr/>
          </p:nvSpPr>
          <p:spPr bwMode="auto">
            <a:xfrm rot="181664" flipH="1">
              <a:off x="3331920" y="4239812"/>
              <a:ext cx="1426285" cy="1610399"/>
            </a:xfrm>
            <a:custGeom>
              <a:avLst/>
              <a:gdLst>
                <a:gd name="T0" fmla="*/ 0 w 1078"/>
                <a:gd name="T1" fmla="*/ 686 h 1216"/>
                <a:gd name="T2" fmla="*/ 478 w 1078"/>
                <a:gd name="T3" fmla="*/ 1216 h 1216"/>
                <a:gd name="T4" fmla="*/ 1078 w 1078"/>
                <a:gd name="T5" fmla="*/ 112 h 1216"/>
                <a:gd name="T6" fmla="*/ 373 w 1078"/>
                <a:gd name="T7" fmla="*/ 0 h 1216"/>
                <a:gd name="T8" fmla="*/ 0 w 1078"/>
                <a:gd name="T9" fmla="*/ 686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8" h="1216">
                  <a:moveTo>
                    <a:pt x="0" y="686"/>
                  </a:moveTo>
                  <a:cubicBezTo>
                    <a:pt x="478" y="1216"/>
                    <a:pt x="478" y="1216"/>
                    <a:pt x="478" y="1216"/>
                  </a:cubicBezTo>
                  <a:cubicBezTo>
                    <a:pt x="790" y="935"/>
                    <a:pt x="1009" y="550"/>
                    <a:pt x="1078" y="112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330" y="271"/>
                    <a:pt x="194" y="511"/>
                    <a:pt x="0" y="6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sp3d extrusionH="730250"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  <a:latin typeface="HelveticaNeue medium" panose="00000400000000000000" pitchFamily="2" charset="0"/>
                </a:rPr>
                <a:t>01</a:t>
              </a:r>
            </a:p>
          </p:txBody>
        </p:sp>
        <p:sp>
          <p:nvSpPr>
            <p:cNvPr id="4" name="Freeform 21"/>
            <p:cNvSpPr>
              <a:spLocks/>
            </p:cNvSpPr>
            <p:nvPr/>
          </p:nvSpPr>
          <p:spPr bwMode="auto">
            <a:xfrm>
              <a:off x="3350561" y="2734615"/>
              <a:ext cx="1194114" cy="1647456"/>
            </a:xfrm>
            <a:custGeom>
              <a:avLst/>
              <a:gdLst>
                <a:gd name="connsiteX0" fmla="*/ 402520 w 1194114"/>
                <a:gd name="connsiteY0" fmla="*/ 0 h 1647456"/>
                <a:gd name="connsiteX1" fmla="*/ 4075 w 1194114"/>
                <a:gd name="connsiteY1" fmla="*/ 1217410 h 1647456"/>
                <a:gd name="connsiteX2" fmla="*/ 13342 w 1194114"/>
                <a:gd name="connsiteY2" fmla="*/ 1621447 h 1647456"/>
                <a:gd name="connsiteX3" fmla="*/ 449079 w 1194114"/>
                <a:gd name="connsiteY3" fmla="*/ 1575385 h 1647456"/>
                <a:gd name="connsiteX4" fmla="*/ 464248 w 1194114"/>
                <a:gd name="connsiteY4" fmla="*/ 1573781 h 1647456"/>
                <a:gd name="connsiteX5" fmla="*/ 519049 w 1194114"/>
                <a:gd name="connsiteY5" fmla="*/ 1647456 h 1647456"/>
                <a:gd name="connsiteX6" fmla="*/ 555421 w 1194114"/>
                <a:gd name="connsiteY6" fmla="*/ 1564143 h 1647456"/>
                <a:gd name="connsiteX7" fmla="*/ 556694 w 1194114"/>
                <a:gd name="connsiteY7" fmla="*/ 1564008 h 1647456"/>
                <a:gd name="connsiteX8" fmla="*/ 953194 w 1194114"/>
                <a:gd name="connsiteY8" fmla="*/ 1522094 h 1647456"/>
                <a:gd name="connsiteX9" fmla="*/ 946576 w 1194114"/>
                <a:gd name="connsiteY9" fmla="*/ 1310140 h 1647456"/>
                <a:gd name="connsiteX10" fmla="*/ 1194114 w 1194114"/>
                <a:gd name="connsiteY10" fmla="*/ 515313 h 1647456"/>
                <a:gd name="connsiteX11" fmla="*/ 402520 w 1194114"/>
                <a:gd name="connsiteY11" fmla="*/ 0 h 16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4114" h="1647456">
                  <a:moveTo>
                    <a:pt x="402520" y="0"/>
                  </a:moveTo>
                  <a:cubicBezTo>
                    <a:pt x="173514" y="352373"/>
                    <a:pt x="29226" y="767008"/>
                    <a:pt x="4075" y="1217410"/>
                  </a:cubicBezTo>
                  <a:cubicBezTo>
                    <a:pt x="-3867" y="1353855"/>
                    <a:pt x="104" y="1488976"/>
                    <a:pt x="13342" y="1621447"/>
                  </a:cubicBezTo>
                  <a:cubicBezTo>
                    <a:pt x="189564" y="1602818"/>
                    <a:pt x="332745" y="1587682"/>
                    <a:pt x="449079" y="1575385"/>
                  </a:cubicBezTo>
                  <a:lnTo>
                    <a:pt x="464248" y="1573781"/>
                  </a:lnTo>
                  <a:lnTo>
                    <a:pt x="519049" y="1647456"/>
                  </a:lnTo>
                  <a:lnTo>
                    <a:pt x="555421" y="1564143"/>
                  </a:lnTo>
                  <a:lnTo>
                    <a:pt x="556694" y="1564008"/>
                  </a:lnTo>
                  <a:cubicBezTo>
                    <a:pt x="953194" y="1522094"/>
                    <a:pt x="953194" y="1522094"/>
                    <a:pt x="953194" y="1522094"/>
                  </a:cubicBezTo>
                  <a:cubicBezTo>
                    <a:pt x="946576" y="1453209"/>
                    <a:pt x="943928" y="1382999"/>
                    <a:pt x="946576" y="1310140"/>
                  </a:cubicBezTo>
                  <a:cubicBezTo>
                    <a:pt x="955842" y="1017379"/>
                    <a:pt x="1045856" y="744488"/>
                    <a:pt x="1194114" y="515313"/>
                  </a:cubicBezTo>
                  <a:cubicBezTo>
                    <a:pt x="402520" y="0"/>
                    <a:pt x="402520" y="0"/>
                    <a:pt x="402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p3d extrusionH="730250"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IN" sz="2800" dirty="0">
                  <a:solidFill>
                    <a:prstClr val="white"/>
                  </a:solidFill>
                  <a:latin typeface="HelveticaNeue medium" panose="00000400000000000000" pitchFamily="2" charset="0"/>
                </a:rPr>
                <a:t>02</a:t>
              </a:r>
            </a:p>
          </p:txBody>
        </p:sp>
        <p:sp>
          <p:nvSpPr>
            <p:cNvPr id="5" name="Freeform 22"/>
            <p:cNvSpPr>
              <a:spLocks/>
            </p:cNvSpPr>
            <p:nvPr/>
          </p:nvSpPr>
          <p:spPr bwMode="auto">
            <a:xfrm>
              <a:off x="3756153" y="1727100"/>
              <a:ext cx="1614083" cy="1529389"/>
            </a:xfrm>
            <a:custGeom>
              <a:avLst/>
              <a:gdLst>
                <a:gd name="connsiteX0" fmla="*/ 1321456 w 1614083"/>
                <a:gd name="connsiteY0" fmla="*/ 0 h 1529389"/>
                <a:gd name="connsiteX1" fmla="*/ 0 w 1614083"/>
                <a:gd name="connsiteY1" fmla="*/ 1014296 h 1529389"/>
                <a:gd name="connsiteX2" fmla="*/ 261361 w 1614083"/>
                <a:gd name="connsiteY2" fmla="*/ 1184317 h 1529389"/>
                <a:gd name="connsiteX3" fmla="*/ 365518 w 1614083"/>
                <a:gd name="connsiteY3" fmla="*/ 1252074 h 1529389"/>
                <a:gd name="connsiteX4" fmla="*/ 361330 w 1614083"/>
                <a:gd name="connsiteY4" fmla="*/ 1331625 h 1529389"/>
                <a:gd name="connsiteX5" fmla="*/ 432579 w 1614083"/>
                <a:gd name="connsiteY5" fmla="*/ 1295698 h 1529389"/>
                <a:gd name="connsiteX6" fmla="*/ 457768 w 1614083"/>
                <a:gd name="connsiteY6" fmla="*/ 1312084 h 1529389"/>
                <a:gd name="connsiteX7" fmla="*/ 791815 w 1614083"/>
                <a:gd name="connsiteY7" fmla="*/ 1529389 h 1529389"/>
                <a:gd name="connsiteX8" fmla="*/ 1614083 w 1614083"/>
                <a:gd name="connsiteY8" fmla="*/ 899096 h 1529389"/>
                <a:gd name="connsiteX9" fmla="*/ 1321456 w 1614083"/>
                <a:gd name="connsiteY9" fmla="*/ 0 h 152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4083" h="1529389">
                  <a:moveTo>
                    <a:pt x="1321456" y="0"/>
                  </a:moveTo>
                  <a:cubicBezTo>
                    <a:pt x="775925" y="177436"/>
                    <a:pt x="308517" y="538928"/>
                    <a:pt x="0" y="1014296"/>
                  </a:cubicBezTo>
                  <a:cubicBezTo>
                    <a:pt x="98977" y="1078683"/>
                    <a:pt x="185582" y="1135021"/>
                    <a:pt x="261361" y="1184317"/>
                  </a:cubicBezTo>
                  <a:lnTo>
                    <a:pt x="365518" y="1252074"/>
                  </a:lnTo>
                  <a:lnTo>
                    <a:pt x="361330" y="1331625"/>
                  </a:lnTo>
                  <a:lnTo>
                    <a:pt x="432579" y="1295698"/>
                  </a:lnTo>
                  <a:lnTo>
                    <a:pt x="457768" y="1312084"/>
                  </a:lnTo>
                  <a:cubicBezTo>
                    <a:pt x="791815" y="1529389"/>
                    <a:pt x="791815" y="1529389"/>
                    <a:pt x="791815" y="1529389"/>
                  </a:cubicBezTo>
                  <a:cubicBezTo>
                    <a:pt x="985134" y="1234105"/>
                    <a:pt x="1273788" y="1009000"/>
                    <a:pt x="1614083" y="899096"/>
                  </a:cubicBezTo>
                  <a:cubicBezTo>
                    <a:pt x="1321456" y="0"/>
                    <a:pt x="1321456" y="0"/>
                    <a:pt x="13214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sp3d extrusionH="730250"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IN" sz="2800" dirty="0">
                  <a:solidFill>
                    <a:prstClr val="white"/>
                  </a:solidFill>
                  <a:latin typeface="HelveticaNeue medium" panose="00000400000000000000" pitchFamily="2" charset="0"/>
                </a:rPr>
                <a:t>03</a:t>
              </a:r>
            </a:p>
          </p:txBody>
        </p:sp>
        <p:sp>
          <p:nvSpPr>
            <p:cNvPr id="6" name="Freeform 23"/>
            <p:cNvSpPr>
              <a:spLocks/>
            </p:cNvSpPr>
            <p:nvPr/>
          </p:nvSpPr>
          <p:spPr bwMode="auto">
            <a:xfrm>
              <a:off x="5073704" y="1608378"/>
              <a:ext cx="1666863" cy="1048614"/>
            </a:xfrm>
            <a:custGeom>
              <a:avLst/>
              <a:gdLst>
                <a:gd name="connsiteX0" fmla="*/ 675839 w 1666862"/>
                <a:gd name="connsiteY0" fmla="*/ 1745 h 1048615"/>
                <a:gd name="connsiteX1" fmla="*/ 0 w 1666862"/>
                <a:gd name="connsiteY1" fmla="*/ 121998 h 1048615"/>
                <a:gd name="connsiteX2" fmla="*/ 135654 w 1666862"/>
                <a:gd name="connsiteY2" fmla="*/ 538711 h 1048615"/>
                <a:gd name="connsiteX3" fmla="*/ 139328 w 1666862"/>
                <a:gd name="connsiteY3" fmla="*/ 549997 h 1048615"/>
                <a:gd name="connsiteX4" fmla="*/ 80345 w 1666862"/>
                <a:gd name="connsiteY4" fmla="*/ 621856 h 1048615"/>
                <a:gd name="connsiteX5" fmla="*/ 167524 w 1666862"/>
                <a:gd name="connsiteY5" fmla="*/ 636612 h 1048615"/>
                <a:gd name="connsiteX6" fmla="*/ 169156 w 1666862"/>
                <a:gd name="connsiteY6" fmla="*/ 641628 h 1048615"/>
                <a:gd name="connsiteX7" fmla="*/ 292595 w 1666862"/>
                <a:gd name="connsiteY7" fmla="*/ 1020817 h 1048615"/>
                <a:gd name="connsiteX8" fmla="*/ 819530 w 1666862"/>
                <a:gd name="connsiteY8" fmla="*/ 946687 h 1048615"/>
                <a:gd name="connsiteX9" fmla="*/ 1327929 w 1666862"/>
                <a:gd name="connsiteY9" fmla="*/ 1048615 h 1048615"/>
                <a:gd name="connsiteX10" fmla="*/ 1666862 w 1666862"/>
                <a:gd name="connsiteY10" fmla="*/ 165682 h 1048615"/>
                <a:gd name="connsiteX11" fmla="*/ 912207 w 1666862"/>
                <a:gd name="connsiteY11" fmla="*/ 4185 h 1048615"/>
                <a:gd name="connsiteX12" fmla="*/ 675839 w 1666862"/>
                <a:gd name="connsiteY12" fmla="*/ 1745 h 104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6862" h="1048615">
                  <a:moveTo>
                    <a:pt x="675839" y="1745"/>
                  </a:moveTo>
                  <a:cubicBezTo>
                    <a:pt x="441623" y="10556"/>
                    <a:pt x="214481" y="52502"/>
                    <a:pt x="0" y="121998"/>
                  </a:cubicBezTo>
                  <a:cubicBezTo>
                    <a:pt x="54862" y="290527"/>
                    <a:pt x="99437" y="427456"/>
                    <a:pt x="135654" y="538711"/>
                  </a:cubicBezTo>
                  <a:lnTo>
                    <a:pt x="139328" y="549997"/>
                  </a:lnTo>
                  <a:lnTo>
                    <a:pt x="80345" y="621856"/>
                  </a:lnTo>
                  <a:lnTo>
                    <a:pt x="167524" y="636612"/>
                  </a:lnTo>
                  <a:lnTo>
                    <a:pt x="169156" y="641628"/>
                  </a:lnTo>
                  <a:cubicBezTo>
                    <a:pt x="292595" y="1020817"/>
                    <a:pt x="292595" y="1020817"/>
                    <a:pt x="292595" y="1020817"/>
                  </a:cubicBezTo>
                  <a:cubicBezTo>
                    <a:pt x="458089" y="966543"/>
                    <a:pt x="635500" y="940069"/>
                    <a:pt x="819530" y="946687"/>
                  </a:cubicBezTo>
                  <a:cubicBezTo>
                    <a:pt x="998264" y="951982"/>
                    <a:pt x="1169054" y="987723"/>
                    <a:pt x="1327929" y="1048615"/>
                  </a:cubicBezTo>
                  <a:cubicBezTo>
                    <a:pt x="1666862" y="165682"/>
                    <a:pt x="1666862" y="165682"/>
                    <a:pt x="1666862" y="165682"/>
                  </a:cubicBezTo>
                  <a:cubicBezTo>
                    <a:pt x="1431198" y="75667"/>
                    <a:pt x="1178322" y="20070"/>
                    <a:pt x="912207" y="4185"/>
                  </a:cubicBezTo>
                  <a:cubicBezTo>
                    <a:pt x="832769" y="-448"/>
                    <a:pt x="753911" y="-1192"/>
                    <a:pt x="675839" y="17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sp3d extrusionH="730250"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IN" sz="2800" dirty="0">
                  <a:solidFill>
                    <a:prstClr val="white"/>
                  </a:solidFill>
                  <a:latin typeface="HelveticaNeue medium" panose="00000400000000000000" pitchFamily="2" charset="0"/>
                </a:rPr>
                <a:t>04</a:t>
              </a:r>
            </a:p>
          </p:txBody>
        </p:sp>
        <p:sp>
          <p:nvSpPr>
            <p:cNvPr id="7" name="Freeform 24"/>
            <p:cNvSpPr>
              <a:spLocks/>
            </p:cNvSpPr>
            <p:nvPr/>
          </p:nvSpPr>
          <p:spPr bwMode="auto">
            <a:xfrm>
              <a:off x="6402692" y="1774548"/>
              <a:ext cx="1603036" cy="1555165"/>
            </a:xfrm>
            <a:custGeom>
              <a:avLst/>
              <a:gdLst>
                <a:gd name="connsiteX0" fmla="*/ 338875 w 1603036"/>
                <a:gd name="connsiteY0" fmla="*/ 0 h 1555166"/>
                <a:gd name="connsiteX1" fmla="*/ 181765 w 1603036"/>
                <a:gd name="connsiteY1" fmla="*/ 409289 h 1555166"/>
                <a:gd name="connsiteX2" fmla="*/ 178048 w 1603036"/>
                <a:gd name="connsiteY2" fmla="*/ 418971 h 1555166"/>
                <a:gd name="connsiteX3" fmla="*/ 96095 w 1603036"/>
                <a:gd name="connsiteY3" fmla="*/ 431680 h 1555166"/>
                <a:gd name="connsiteX4" fmla="*/ 148135 w 1603036"/>
                <a:gd name="connsiteY4" fmla="*/ 496898 h 1555166"/>
                <a:gd name="connsiteX5" fmla="*/ 142963 w 1603036"/>
                <a:gd name="connsiteY5" fmla="*/ 510372 h 1555166"/>
                <a:gd name="connsiteX6" fmla="*/ 0 w 1603036"/>
                <a:gd name="connsiteY6" fmla="*/ 882805 h 1555166"/>
                <a:gd name="connsiteX7" fmla="*/ 784972 w 1603036"/>
                <a:gd name="connsiteY7" fmla="*/ 1555166 h 1555166"/>
                <a:gd name="connsiteX8" fmla="*/ 1603036 w 1603036"/>
                <a:gd name="connsiteY8" fmla="*/ 1082660 h 1555166"/>
                <a:gd name="connsiteX9" fmla="*/ 338875 w 1603036"/>
                <a:gd name="connsiteY9" fmla="*/ 0 h 155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3036" h="1555166">
                  <a:moveTo>
                    <a:pt x="338875" y="0"/>
                  </a:moveTo>
                  <a:cubicBezTo>
                    <a:pt x="275336" y="165526"/>
                    <a:pt x="223710" y="300016"/>
                    <a:pt x="181765" y="409289"/>
                  </a:cubicBezTo>
                  <a:lnTo>
                    <a:pt x="178048" y="418971"/>
                  </a:lnTo>
                  <a:lnTo>
                    <a:pt x="96095" y="431680"/>
                  </a:lnTo>
                  <a:lnTo>
                    <a:pt x="148135" y="496898"/>
                  </a:lnTo>
                  <a:lnTo>
                    <a:pt x="142963" y="510372"/>
                  </a:lnTo>
                  <a:cubicBezTo>
                    <a:pt x="0" y="882805"/>
                    <a:pt x="0" y="882805"/>
                    <a:pt x="0" y="882805"/>
                  </a:cubicBezTo>
                  <a:cubicBezTo>
                    <a:pt x="332256" y="1011189"/>
                    <a:pt x="608916" y="1250751"/>
                    <a:pt x="784972" y="1555166"/>
                  </a:cubicBezTo>
                  <a:cubicBezTo>
                    <a:pt x="1603036" y="1082660"/>
                    <a:pt x="1603036" y="1082660"/>
                    <a:pt x="1603036" y="1082660"/>
                  </a:cubicBezTo>
                  <a:cubicBezTo>
                    <a:pt x="1321082" y="592949"/>
                    <a:pt x="876309" y="206473"/>
                    <a:pt x="3388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sp3d extrusionH="730250"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IN" sz="2800" dirty="0">
                  <a:solidFill>
                    <a:prstClr val="white"/>
                  </a:solidFill>
                  <a:latin typeface="HelveticaNeue medium" panose="00000400000000000000" pitchFamily="2" charset="0"/>
                </a:rPr>
                <a:t>05</a:t>
              </a:r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6891127" y="2846018"/>
              <a:ext cx="1443727" cy="3083449"/>
            </a:xfrm>
            <a:custGeom>
              <a:avLst/>
              <a:gdLst>
                <a:gd name="connsiteX0" fmla="*/ 1109815 w 1443727"/>
                <a:gd name="connsiteY0" fmla="*/ 0 h 3083449"/>
                <a:gd name="connsiteX1" fmla="*/ 1439513 w 1443727"/>
                <a:gd name="connsiteY1" fmla="*/ 1387227 h 3083449"/>
                <a:gd name="connsiteX2" fmla="*/ 1429252 w 1443727"/>
                <a:gd name="connsiteY2" fmla="*/ 1513308 h 3083449"/>
                <a:gd name="connsiteX3" fmla="*/ 1414528 w 1443727"/>
                <a:gd name="connsiteY3" fmla="*/ 1625952 h 3083449"/>
                <a:gd name="connsiteX4" fmla="*/ 1415862 w 1443727"/>
                <a:gd name="connsiteY4" fmla="*/ 1626164 h 3083449"/>
                <a:gd name="connsiteX5" fmla="*/ 770898 w 1443727"/>
                <a:gd name="connsiteY5" fmla="*/ 2942361 h 3083449"/>
                <a:gd name="connsiteX6" fmla="*/ 626899 w 1443727"/>
                <a:gd name="connsiteY6" fmla="*/ 3083449 h 3083449"/>
                <a:gd name="connsiteX7" fmla="*/ 456583 w 1443727"/>
                <a:gd name="connsiteY7" fmla="*/ 2594697 h 3083449"/>
                <a:gd name="connsiteX8" fmla="*/ 0 w 1443727"/>
                <a:gd name="connsiteY8" fmla="*/ 2376107 h 3083449"/>
                <a:gd name="connsiteX9" fmla="*/ 82145 w 1443727"/>
                <a:gd name="connsiteY9" fmla="*/ 2295479 h 3083449"/>
                <a:gd name="connsiteX10" fmla="*/ 460065 w 1443727"/>
                <a:gd name="connsiteY10" fmla="*/ 1594068 h 3083449"/>
                <a:gd name="connsiteX11" fmla="*/ 480808 w 1443727"/>
                <a:gd name="connsiteY11" fmla="*/ 1489351 h 3083449"/>
                <a:gd name="connsiteX12" fmla="*/ 479549 w 1443727"/>
                <a:gd name="connsiteY12" fmla="*/ 1489151 h 3083449"/>
                <a:gd name="connsiteX13" fmla="*/ 498086 w 1443727"/>
                <a:gd name="connsiteY13" fmla="*/ 1294569 h 3083449"/>
                <a:gd name="connsiteX14" fmla="*/ 291528 w 1443727"/>
                <a:gd name="connsiteY14" fmla="*/ 472557 h 3083449"/>
                <a:gd name="connsiteX15" fmla="*/ 636743 w 1443727"/>
                <a:gd name="connsiteY15" fmla="*/ 273197 h 3083449"/>
                <a:gd name="connsiteX16" fmla="*/ 673277 w 1443727"/>
                <a:gd name="connsiteY16" fmla="*/ 252099 h 3083449"/>
                <a:gd name="connsiteX17" fmla="*/ 673421 w 1443727"/>
                <a:gd name="connsiteY17" fmla="*/ 179207 h 3083449"/>
                <a:gd name="connsiteX18" fmla="*/ 736612 w 1443727"/>
                <a:gd name="connsiteY18" fmla="*/ 215523 h 3083449"/>
                <a:gd name="connsiteX19" fmla="*/ 839717 w 1443727"/>
                <a:gd name="connsiteY19" fmla="*/ 155981 h 3083449"/>
                <a:gd name="connsiteX20" fmla="*/ 1109815 w 1443727"/>
                <a:gd name="connsiteY20" fmla="*/ 0 h 3083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43727" h="3083449">
                  <a:moveTo>
                    <a:pt x="1109815" y="0"/>
                  </a:moveTo>
                  <a:cubicBezTo>
                    <a:pt x="1345503" y="406373"/>
                    <a:pt x="1468643" y="884225"/>
                    <a:pt x="1439513" y="1387227"/>
                  </a:cubicBezTo>
                  <a:cubicBezTo>
                    <a:pt x="1436865" y="1429585"/>
                    <a:pt x="1433555" y="1471612"/>
                    <a:pt x="1429252" y="1513308"/>
                  </a:cubicBezTo>
                  <a:lnTo>
                    <a:pt x="1414528" y="1625952"/>
                  </a:lnTo>
                  <a:lnTo>
                    <a:pt x="1415862" y="1626164"/>
                  </a:lnTo>
                  <a:cubicBezTo>
                    <a:pt x="1335981" y="2133718"/>
                    <a:pt x="1104152" y="2587533"/>
                    <a:pt x="770898" y="2942361"/>
                  </a:cubicBezTo>
                  <a:lnTo>
                    <a:pt x="626899" y="3083449"/>
                  </a:lnTo>
                  <a:lnTo>
                    <a:pt x="456583" y="2594697"/>
                  </a:lnTo>
                  <a:lnTo>
                    <a:pt x="0" y="2376107"/>
                  </a:lnTo>
                  <a:lnTo>
                    <a:pt x="82145" y="2295479"/>
                  </a:lnTo>
                  <a:cubicBezTo>
                    <a:pt x="263423" y="2102100"/>
                    <a:pt x="396324" y="1861560"/>
                    <a:pt x="460065" y="1594068"/>
                  </a:cubicBezTo>
                  <a:lnTo>
                    <a:pt x="480808" y="1489351"/>
                  </a:lnTo>
                  <a:lnTo>
                    <a:pt x="479549" y="1489151"/>
                  </a:lnTo>
                  <a:cubicBezTo>
                    <a:pt x="488817" y="1425614"/>
                    <a:pt x="495438" y="1360753"/>
                    <a:pt x="498086" y="1294569"/>
                  </a:cubicBezTo>
                  <a:cubicBezTo>
                    <a:pt x="507355" y="995415"/>
                    <a:pt x="430558" y="713469"/>
                    <a:pt x="291528" y="472557"/>
                  </a:cubicBezTo>
                  <a:cubicBezTo>
                    <a:pt x="291528" y="472557"/>
                    <a:pt x="291528" y="472557"/>
                    <a:pt x="636743" y="273197"/>
                  </a:cubicBezTo>
                  <a:lnTo>
                    <a:pt x="673277" y="252099"/>
                  </a:lnTo>
                  <a:lnTo>
                    <a:pt x="673421" y="179207"/>
                  </a:lnTo>
                  <a:lnTo>
                    <a:pt x="736612" y="215523"/>
                  </a:lnTo>
                  <a:lnTo>
                    <a:pt x="839717" y="155981"/>
                  </a:lnTo>
                  <a:cubicBezTo>
                    <a:pt x="918029" y="110756"/>
                    <a:pt x="1007529" y="59070"/>
                    <a:pt x="1109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sp3d extrusionH="730250"/>
          </p:spPr>
          <p:txBody>
            <a:bodyPr vert="horz" wrap="square" lIns="91440" tIns="45720" rIns="0" bIns="28800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IN" sz="2800" dirty="0">
                  <a:solidFill>
                    <a:prstClr val="white"/>
                  </a:solidFill>
                  <a:latin typeface="HelveticaNeue medium" panose="00000400000000000000" pitchFamily="2" charset="0"/>
                </a:rPr>
                <a:t>   06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01755" y="3614341"/>
            <a:ext cx="2309883" cy="612561"/>
            <a:chOff x="601755" y="3614341"/>
            <a:chExt cx="2309883" cy="612561"/>
          </a:xfrm>
        </p:grpSpPr>
        <p:sp>
          <p:nvSpPr>
            <p:cNvPr id="13" name="TextBox 12"/>
            <p:cNvSpPr txBox="1"/>
            <p:nvPr/>
          </p:nvSpPr>
          <p:spPr>
            <a:xfrm flipH="1">
              <a:off x="1332044" y="3614341"/>
              <a:ext cx="1579594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ru-RU" sz="1600" dirty="0">
                  <a:solidFill>
                    <a:schemeClr val="accent2"/>
                  </a:solidFill>
                  <a:latin typeface="HelveticaNeue light" panose="00000400000000000000" pitchFamily="2" charset="0"/>
                  <a:ea typeface="Lato" panose="020F0502020204030203" pitchFamily="34" charset="0"/>
                  <a:cs typeface="Segoe UI Light" panose="020B0502040204020203" pitchFamily="34" charset="0"/>
                </a:rPr>
                <a:t>Задача </a:t>
              </a:r>
              <a:r>
                <a:rPr lang="en-US" sz="1600" dirty="0">
                  <a:solidFill>
                    <a:schemeClr val="accent2"/>
                  </a:solidFill>
                  <a:latin typeface="HelveticaNeue light" panose="00000400000000000000" pitchFamily="2" charset="0"/>
                  <a:ea typeface="Lato" panose="020F0502020204030203" pitchFamily="34" charset="0"/>
                  <a:cs typeface="Segoe UI Light" panose="020B0502040204020203" pitchFamily="34" charset="0"/>
                </a:rPr>
                <a:t>0</a:t>
              </a:r>
              <a:r>
                <a:rPr lang="ru-RU" sz="1600" dirty="0">
                  <a:solidFill>
                    <a:schemeClr val="accent2"/>
                  </a:solidFill>
                  <a:latin typeface="HelveticaNeue light" panose="00000400000000000000" pitchFamily="2" charset="0"/>
                  <a:ea typeface="Lato" panose="020F0502020204030203" pitchFamily="34" charset="0"/>
                  <a:cs typeface="Segoe UI Light" panose="020B0502040204020203" pitchFamily="34" charset="0"/>
                </a:rPr>
                <a:t>2</a:t>
              </a:r>
              <a:endParaRPr lang="id-ID" sz="1600" dirty="0">
                <a:solidFill>
                  <a:schemeClr val="accent2"/>
                </a:solidFill>
                <a:latin typeface="HelveticaNeue light" panose="00000400000000000000" pitchFamily="2" charset="0"/>
                <a:ea typeface="Lato" panose="020F050202020403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flipH="1">
              <a:off x="601755" y="3949903"/>
              <a:ext cx="2309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Изучение аналогов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031343" y="3697815"/>
            <a:ext cx="570454" cy="570454"/>
            <a:chOff x="1600116" y="3047170"/>
            <a:chExt cx="570454" cy="570454"/>
          </a:xfrm>
        </p:grpSpPr>
        <p:sp>
          <p:nvSpPr>
            <p:cNvPr id="23" name="Oval 22"/>
            <p:cNvSpPr/>
            <p:nvPr/>
          </p:nvSpPr>
          <p:spPr>
            <a:xfrm>
              <a:off x="1600116" y="3047170"/>
              <a:ext cx="570454" cy="5704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778980" y="3226034"/>
              <a:ext cx="212726" cy="212726"/>
              <a:chOff x="3498967" y="3049909"/>
              <a:chExt cx="464344" cy="464344"/>
            </a:xfrm>
            <a:solidFill>
              <a:schemeClr val="bg1"/>
            </a:solidFill>
          </p:grpSpPr>
          <p:sp>
            <p:nvSpPr>
              <p:cNvPr id="25" name="AutoShape 126"/>
              <p:cNvSpPr>
                <a:spLocks/>
              </p:cNvSpPr>
              <p:nvPr/>
            </p:nvSpPr>
            <p:spPr bwMode="auto">
              <a:xfrm>
                <a:off x="3498967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6" name="AutoShape 127"/>
              <p:cNvSpPr>
                <a:spLocks/>
              </p:cNvSpPr>
              <p:nvPr/>
            </p:nvSpPr>
            <p:spPr bwMode="auto">
              <a:xfrm>
                <a:off x="3687085" y="312214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9280362" y="3614341"/>
            <a:ext cx="2309883" cy="981893"/>
            <a:chOff x="9280362" y="3614341"/>
            <a:chExt cx="2309883" cy="981893"/>
          </a:xfrm>
        </p:grpSpPr>
        <p:sp>
          <p:nvSpPr>
            <p:cNvPr id="15" name="TextBox 14"/>
            <p:cNvSpPr txBox="1"/>
            <p:nvPr/>
          </p:nvSpPr>
          <p:spPr>
            <a:xfrm flipH="1">
              <a:off x="9280362" y="3614341"/>
              <a:ext cx="1579594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ru-RU" sz="1600" dirty="0">
                  <a:solidFill>
                    <a:schemeClr val="accent5"/>
                  </a:solidFill>
                  <a:latin typeface="HelveticaNeue light" panose="00000400000000000000" pitchFamily="2" charset="0"/>
                  <a:ea typeface="Lato" panose="020F0502020204030203" pitchFamily="34" charset="0"/>
                  <a:cs typeface="Segoe UI Light" panose="020B0502040204020203" pitchFamily="34" charset="0"/>
                </a:rPr>
                <a:t>Задача </a:t>
              </a:r>
              <a:r>
                <a:rPr lang="en-US" sz="1600" dirty="0">
                  <a:solidFill>
                    <a:schemeClr val="accent5"/>
                  </a:solidFill>
                  <a:latin typeface="HelveticaNeue light" panose="00000400000000000000" pitchFamily="2" charset="0"/>
                  <a:ea typeface="Lato" panose="020F0502020204030203" pitchFamily="34" charset="0"/>
                  <a:cs typeface="Segoe UI Light" panose="020B0502040204020203" pitchFamily="34" charset="0"/>
                </a:rPr>
                <a:t>0</a:t>
              </a:r>
              <a:r>
                <a:rPr lang="ru-RU" sz="1600" dirty="0">
                  <a:solidFill>
                    <a:schemeClr val="accent5"/>
                  </a:solidFill>
                  <a:latin typeface="HelveticaNeue light" panose="00000400000000000000" pitchFamily="2" charset="0"/>
                  <a:ea typeface="Lato" panose="020F0502020204030203" pitchFamily="34" charset="0"/>
                  <a:cs typeface="Segoe UI Light" panose="020B0502040204020203" pitchFamily="34" charset="0"/>
                </a:rPr>
                <a:t>5</a:t>
              </a:r>
              <a:endParaRPr lang="id-ID" sz="1600" dirty="0">
                <a:solidFill>
                  <a:schemeClr val="accent5"/>
                </a:solidFill>
                <a:latin typeface="HelveticaNeue light" panose="00000400000000000000" pitchFamily="2" charset="0"/>
                <a:ea typeface="Lato" panose="020F050202020403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flipH="1">
              <a:off x="9280362" y="3949903"/>
              <a:ext cx="23098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200" dirty="0" err="1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SwiftUI</a:t>
              </a:r>
              <a:r>
                <a:rPr lang="id-ID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, </a:t>
              </a:r>
              <a:r>
                <a:rPr lang="ru-RU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как инструмент для создания пользовательского интерфейса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559096" y="3657875"/>
            <a:ext cx="570454" cy="570454"/>
            <a:chOff x="8689429" y="4548417"/>
            <a:chExt cx="570454" cy="570454"/>
          </a:xfrm>
        </p:grpSpPr>
        <p:sp>
          <p:nvSpPr>
            <p:cNvPr id="28" name="Oval 27"/>
            <p:cNvSpPr/>
            <p:nvPr/>
          </p:nvSpPr>
          <p:spPr>
            <a:xfrm>
              <a:off x="8689429" y="4548417"/>
              <a:ext cx="570454" cy="57045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8868293" y="4727281"/>
              <a:ext cx="212726" cy="212726"/>
              <a:chOff x="4427654" y="3049909"/>
              <a:chExt cx="464344" cy="464344"/>
            </a:xfrm>
            <a:solidFill>
              <a:schemeClr val="bg1"/>
            </a:solidFill>
          </p:grpSpPr>
          <p:sp>
            <p:nvSpPr>
              <p:cNvPr id="30" name="AutoShape 123"/>
              <p:cNvSpPr>
                <a:spLocks/>
              </p:cNvSpPr>
              <p:nvPr/>
            </p:nvSpPr>
            <p:spPr bwMode="auto">
              <a:xfrm>
                <a:off x="4427654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1" name="AutoShape 124"/>
              <p:cNvSpPr>
                <a:spLocks/>
              </p:cNvSpPr>
              <p:nvPr/>
            </p:nvSpPr>
            <p:spPr bwMode="auto">
              <a:xfrm>
                <a:off x="4558623" y="318008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2" name="AutoShape 125"/>
              <p:cNvSpPr>
                <a:spLocks/>
              </p:cNvSpPr>
              <p:nvPr/>
            </p:nvSpPr>
            <p:spPr bwMode="auto">
              <a:xfrm>
                <a:off x="4601485" y="322374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58" name="Group 57"/>
          <p:cNvGrpSpPr/>
          <p:nvPr/>
        </p:nvGrpSpPr>
        <p:grpSpPr>
          <a:xfrm>
            <a:off x="8220495" y="2289998"/>
            <a:ext cx="2580127" cy="612561"/>
            <a:chOff x="8220495" y="2289998"/>
            <a:chExt cx="2580127" cy="612561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8220496" y="2289998"/>
              <a:ext cx="1579594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ru-RU" sz="1600" dirty="0">
                  <a:solidFill>
                    <a:schemeClr val="accent4"/>
                  </a:solidFill>
                  <a:latin typeface="HelveticaNeue light" panose="00000400000000000000" pitchFamily="2" charset="0"/>
                  <a:ea typeface="Lato" panose="020F0502020204030203" pitchFamily="34" charset="0"/>
                  <a:cs typeface="Segoe UI Light" panose="020B0502040204020203" pitchFamily="34" charset="0"/>
                </a:rPr>
                <a:t>Задача </a:t>
              </a:r>
              <a:r>
                <a:rPr lang="en-US" sz="1600" dirty="0">
                  <a:solidFill>
                    <a:schemeClr val="accent4"/>
                  </a:solidFill>
                  <a:latin typeface="HelveticaNeue light" panose="00000400000000000000" pitchFamily="2" charset="0"/>
                  <a:ea typeface="Lato" panose="020F0502020204030203" pitchFamily="34" charset="0"/>
                  <a:cs typeface="Segoe UI Light" panose="020B0502040204020203" pitchFamily="34" charset="0"/>
                </a:rPr>
                <a:t>0</a:t>
              </a:r>
              <a:r>
                <a:rPr lang="ru-RU" sz="1600" dirty="0">
                  <a:solidFill>
                    <a:schemeClr val="accent4"/>
                  </a:solidFill>
                  <a:latin typeface="HelveticaNeue light" panose="00000400000000000000" pitchFamily="2" charset="0"/>
                  <a:ea typeface="Lato" panose="020F0502020204030203" pitchFamily="34" charset="0"/>
                  <a:cs typeface="Segoe UI Light" panose="020B0502040204020203" pitchFamily="34" charset="0"/>
                </a:rPr>
                <a:t>4</a:t>
              </a:r>
              <a:endParaRPr lang="id-ID" sz="1600" dirty="0">
                <a:solidFill>
                  <a:schemeClr val="accent4"/>
                </a:solidFill>
                <a:latin typeface="HelveticaNeue light" panose="00000400000000000000" pitchFamily="2" charset="0"/>
                <a:ea typeface="Lato" panose="020F050202020403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flipH="1">
              <a:off x="8220495" y="2625560"/>
              <a:ext cx="2580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Swift, </a:t>
              </a:r>
              <a:r>
                <a:rPr lang="ru-RU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как альтернатива 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Objective-C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499230" y="2343379"/>
            <a:ext cx="570454" cy="570454"/>
            <a:chOff x="1600116" y="1988810"/>
            <a:chExt cx="570454" cy="570454"/>
          </a:xfrm>
        </p:grpSpPr>
        <p:sp>
          <p:nvSpPr>
            <p:cNvPr id="20" name="Oval 19"/>
            <p:cNvSpPr/>
            <p:nvPr/>
          </p:nvSpPr>
          <p:spPr>
            <a:xfrm>
              <a:off x="1600116" y="1988810"/>
              <a:ext cx="570454" cy="57045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/>
            </a:p>
          </p:txBody>
        </p:sp>
        <p:sp>
          <p:nvSpPr>
            <p:cNvPr id="21" name="AutoShape 112"/>
            <p:cNvSpPr>
              <a:spLocks/>
            </p:cNvSpPr>
            <p:nvPr/>
          </p:nvSpPr>
          <p:spPr bwMode="auto">
            <a:xfrm>
              <a:off x="1778980" y="2167492"/>
              <a:ext cx="212726" cy="213090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661621" y="2289998"/>
            <a:ext cx="2309883" cy="612561"/>
            <a:chOff x="1661621" y="2289998"/>
            <a:chExt cx="2309883" cy="612561"/>
          </a:xfrm>
        </p:grpSpPr>
        <p:sp>
          <p:nvSpPr>
            <p:cNvPr id="38" name="TextBox 37"/>
            <p:cNvSpPr txBox="1"/>
            <p:nvPr/>
          </p:nvSpPr>
          <p:spPr>
            <a:xfrm flipH="1">
              <a:off x="2391910" y="2289998"/>
              <a:ext cx="1579594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ru-RU" sz="1600" dirty="0">
                  <a:solidFill>
                    <a:schemeClr val="accent3"/>
                  </a:solidFill>
                  <a:latin typeface="HelveticaNeue light" panose="00000400000000000000" pitchFamily="2" charset="0"/>
                  <a:ea typeface="Lato" panose="020F0502020204030203" pitchFamily="34" charset="0"/>
                  <a:cs typeface="Segoe UI Light" panose="020B0502040204020203" pitchFamily="34" charset="0"/>
                </a:rPr>
                <a:t>Задача </a:t>
              </a:r>
              <a:r>
                <a:rPr lang="en-US" sz="1600" dirty="0">
                  <a:solidFill>
                    <a:schemeClr val="accent3"/>
                  </a:solidFill>
                  <a:latin typeface="HelveticaNeue light" panose="00000400000000000000" pitchFamily="2" charset="0"/>
                  <a:ea typeface="Lato" panose="020F0502020204030203" pitchFamily="34" charset="0"/>
                  <a:cs typeface="Segoe UI Light" panose="020B0502040204020203" pitchFamily="34" charset="0"/>
                </a:rPr>
                <a:t>0</a:t>
              </a:r>
              <a:r>
                <a:rPr lang="ru-RU" sz="1600" dirty="0">
                  <a:solidFill>
                    <a:schemeClr val="accent3"/>
                  </a:solidFill>
                  <a:latin typeface="HelveticaNeue light" panose="00000400000000000000" pitchFamily="2" charset="0"/>
                  <a:ea typeface="Lato" panose="020F0502020204030203" pitchFamily="34" charset="0"/>
                  <a:cs typeface="Segoe UI Light" panose="020B0502040204020203" pitchFamily="34" charset="0"/>
                </a:rPr>
                <a:t>3</a:t>
              </a:r>
              <a:endParaRPr lang="id-ID" sz="1600" dirty="0">
                <a:solidFill>
                  <a:schemeClr val="accent3"/>
                </a:solidFill>
                <a:latin typeface="HelveticaNeue light" panose="00000400000000000000" pitchFamily="2" charset="0"/>
                <a:ea typeface="Lato" panose="020F050202020403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flipH="1">
              <a:off x="1661621" y="2625560"/>
              <a:ext cx="2309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Cocoa Touch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091209" y="2329930"/>
            <a:ext cx="570454" cy="570454"/>
            <a:chOff x="4434190" y="2218306"/>
            <a:chExt cx="570454" cy="570454"/>
          </a:xfrm>
        </p:grpSpPr>
        <p:sp>
          <p:nvSpPr>
            <p:cNvPr id="41" name="Oval 40"/>
            <p:cNvSpPr/>
            <p:nvPr/>
          </p:nvSpPr>
          <p:spPr>
            <a:xfrm>
              <a:off x="4434190" y="2218306"/>
              <a:ext cx="570454" cy="57045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638460" y="2385813"/>
              <a:ext cx="161914" cy="235440"/>
              <a:chOff x="10146507" y="3505994"/>
              <a:chExt cx="319881" cy="465138"/>
            </a:xfrm>
            <a:solidFill>
              <a:schemeClr val="bg1"/>
            </a:solidFill>
          </p:grpSpPr>
          <p:sp>
            <p:nvSpPr>
              <p:cNvPr id="43" name="AutoShape 30"/>
              <p:cNvSpPr>
                <a:spLocks/>
              </p:cNvSpPr>
              <p:nvPr/>
            </p:nvSpPr>
            <p:spPr bwMode="auto">
              <a:xfrm>
                <a:off x="10146507" y="3505994"/>
                <a:ext cx="319881" cy="465138"/>
              </a:xfrm>
              <a:custGeom>
                <a:avLst/>
                <a:gdLst>
                  <a:gd name="T0" fmla="*/ 10383 w 20767"/>
                  <a:gd name="T1" fmla="*/ 10800 h 21600"/>
                  <a:gd name="T2" fmla="*/ 10383 w 20767"/>
                  <a:gd name="T3" fmla="*/ 10800 h 21600"/>
                  <a:gd name="T4" fmla="*/ 10383 w 20767"/>
                  <a:gd name="T5" fmla="*/ 10800 h 21600"/>
                  <a:gd name="T6" fmla="*/ 10383 w 20767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67" h="21600">
                    <a:moveTo>
                      <a:pt x="18566" y="16551"/>
                    </a:moveTo>
                    <a:cubicBezTo>
                      <a:pt x="17960" y="18284"/>
                      <a:pt x="17274" y="20249"/>
                      <a:pt x="9436" y="20249"/>
                    </a:cubicBezTo>
                    <a:cubicBezTo>
                      <a:pt x="4711" y="20249"/>
                      <a:pt x="1888" y="17809"/>
                      <a:pt x="1888" y="15451"/>
                    </a:cubicBezTo>
                    <a:cubicBezTo>
                      <a:pt x="1888" y="13645"/>
                      <a:pt x="2349" y="12161"/>
                      <a:pt x="2835" y="10591"/>
                    </a:cubicBezTo>
                    <a:cubicBezTo>
                      <a:pt x="3454" y="8600"/>
                      <a:pt x="4088" y="6563"/>
                      <a:pt x="3813" y="3868"/>
                    </a:cubicBezTo>
                    <a:cubicBezTo>
                      <a:pt x="6723" y="6750"/>
                      <a:pt x="7759" y="10567"/>
                      <a:pt x="7759" y="10567"/>
                    </a:cubicBezTo>
                    <a:cubicBezTo>
                      <a:pt x="7759" y="10567"/>
                      <a:pt x="10468" y="7846"/>
                      <a:pt x="11196" y="6582"/>
                    </a:cubicBezTo>
                    <a:cubicBezTo>
                      <a:pt x="11755" y="7395"/>
                      <a:pt x="12267" y="10124"/>
                      <a:pt x="12267" y="12825"/>
                    </a:cubicBezTo>
                    <a:cubicBezTo>
                      <a:pt x="12267" y="12825"/>
                      <a:pt x="14773" y="11347"/>
                      <a:pt x="16653" y="9127"/>
                    </a:cubicBezTo>
                    <a:cubicBezTo>
                      <a:pt x="18632" y="11666"/>
                      <a:pt x="19346" y="14320"/>
                      <a:pt x="18566" y="16551"/>
                    </a:cubicBezTo>
                    <a:moveTo>
                      <a:pt x="16041" y="6075"/>
                    </a:moveTo>
                    <a:cubicBezTo>
                      <a:pt x="15982" y="7879"/>
                      <a:pt x="14088" y="9404"/>
                      <a:pt x="14088" y="9404"/>
                    </a:cubicBezTo>
                    <a:cubicBezTo>
                      <a:pt x="14088" y="6046"/>
                      <a:pt x="10380" y="3375"/>
                      <a:pt x="10380" y="3375"/>
                    </a:cubicBezTo>
                    <a:cubicBezTo>
                      <a:pt x="10380" y="3375"/>
                      <a:pt x="10330" y="5373"/>
                      <a:pt x="8452" y="7389"/>
                    </a:cubicBezTo>
                    <a:cubicBezTo>
                      <a:pt x="6574" y="2686"/>
                      <a:pt x="938" y="0"/>
                      <a:pt x="938" y="0"/>
                    </a:cubicBezTo>
                    <a:cubicBezTo>
                      <a:pt x="3756" y="7389"/>
                      <a:pt x="0" y="10076"/>
                      <a:pt x="0" y="15451"/>
                    </a:cubicBezTo>
                    <a:cubicBezTo>
                      <a:pt x="0" y="18604"/>
                      <a:pt x="3730" y="21599"/>
                      <a:pt x="9436" y="21599"/>
                    </a:cubicBezTo>
                    <a:cubicBezTo>
                      <a:pt x="17888" y="21599"/>
                      <a:pt x="19523" y="19379"/>
                      <a:pt x="20396" y="16878"/>
                    </a:cubicBezTo>
                    <a:cubicBezTo>
                      <a:pt x="21599" y="13436"/>
                      <a:pt x="19797" y="9432"/>
                      <a:pt x="16041" y="607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4" name="AutoShape 31"/>
              <p:cNvSpPr>
                <a:spLocks/>
              </p:cNvSpPr>
              <p:nvPr/>
            </p:nvSpPr>
            <p:spPr bwMode="auto">
              <a:xfrm>
                <a:off x="10205244" y="3709194"/>
                <a:ext cx="205581" cy="166688"/>
              </a:xfrm>
              <a:custGeom>
                <a:avLst/>
                <a:gdLst>
                  <a:gd name="T0" fmla="*/ 10641 w 21282"/>
                  <a:gd name="T1" fmla="*/ 10800 h 21600"/>
                  <a:gd name="T2" fmla="*/ 10641 w 21282"/>
                  <a:gd name="T3" fmla="*/ 10800 h 21600"/>
                  <a:gd name="T4" fmla="*/ 10641 w 21282"/>
                  <a:gd name="T5" fmla="*/ 10800 h 21600"/>
                  <a:gd name="T6" fmla="*/ 10641 w 21282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282" h="21600">
                    <a:moveTo>
                      <a:pt x="20698" y="5891"/>
                    </a:moveTo>
                    <a:lnTo>
                      <a:pt x="19424" y="7749"/>
                    </a:lnTo>
                    <a:cubicBezTo>
                      <a:pt x="17846" y="10064"/>
                      <a:pt x="16352" y="12259"/>
                      <a:pt x="12365" y="14784"/>
                    </a:cubicBezTo>
                    <a:cubicBezTo>
                      <a:pt x="11794" y="12631"/>
                      <a:pt x="11275" y="10259"/>
                      <a:pt x="11275" y="6631"/>
                    </a:cubicBezTo>
                    <a:lnTo>
                      <a:pt x="11275" y="3408"/>
                    </a:lnTo>
                    <a:lnTo>
                      <a:pt x="9000" y="7893"/>
                    </a:lnTo>
                    <a:cubicBezTo>
                      <a:pt x="8233" y="9421"/>
                      <a:pt x="7598" y="10690"/>
                      <a:pt x="6649" y="12373"/>
                    </a:cubicBezTo>
                    <a:cubicBezTo>
                      <a:pt x="5211" y="8296"/>
                      <a:pt x="4195" y="5281"/>
                      <a:pt x="3422" y="2545"/>
                    </a:cubicBezTo>
                    <a:lnTo>
                      <a:pt x="2705" y="0"/>
                    </a:lnTo>
                    <a:lnTo>
                      <a:pt x="1926" y="2847"/>
                    </a:lnTo>
                    <a:cubicBezTo>
                      <a:pt x="936" y="6469"/>
                      <a:pt x="0" y="9891"/>
                      <a:pt x="0" y="18771"/>
                    </a:cubicBezTo>
                    <a:cubicBezTo>
                      <a:pt x="0" y="19292"/>
                      <a:pt x="333" y="19714"/>
                      <a:pt x="749" y="19714"/>
                    </a:cubicBezTo>
                    <a:cubicBezTo>
                      <a:pt x="1162" y="19714"/>
                      <a:pt x="1499" y="19292"/>
                      <a:pt x="1499" y="18771"/>
                    </a:cubicBezTo>
                    <a:cubicBezTo>
                      <a:pt x="1499" y="11964"/>
                      <a:pt x="2037" y="8594"/>
                      <a:pt x="2758" y="5681"/>
                    </a:cubicBezTo>
                    <a:cubicBezTo>
                      <a:pt x="3537" y="8174"/>
                      <a:pt x="4520" y="11009"/>
                      <a:pt x="5812" y="14638"/>
                    </a:cubicBezTo>
                    <a:lnTo>
                      <a:pt x="6339" y="16117"/>
                    </a:lnTo>
                    <a:lnTo>
                      <a:pt x="7100" y="14811"/>
                    </a:lnTo>
                    <a:cubicBezTo>
                      <a:pt x="8344" y="12681"/>
                      <a:pt x="9085" y="11248"/>
                      <a:pt x="9896" y="9638"/>
                    </a:cubicBezTo>
                    <a:cubicBezTo>
                      <a:pt x="10133" y="12428"/>
                      <a:pt x="10681" y="14428"/>
                      <a:pt x="11223" y="16408"/>
                    </a:cubicBezTo>
                    <a:lnTo>
                      <a:pt x="11495" y="17404"/>
                    </a:lnTo>
                    <a:lnTo>
                      <a:pt x="12253" y="16953"/>
                    </a:lnTo>
                    <a:cubicBezTo>
                      <a:pt x="16306" y="14531"/>
                      <a:pt x="18203" y="12327"/>
                      <a:pt x="19708" y="10211"/>
                    </a:cubicBezTo>
                    <a:cubicBezTo>
                      <a:pt x="19942" y="13727"/>
                      <a:pt x="19573" y="17574"/>
                      <a:pt x="18698" y="20305"/>
                    </a:cubicBezTo>
                    <a:cubicBezTo>
                      <a:pt x="18543" y="20787"/>
                      <a:pt x="18730" y="21336"/>
                      <a:pt x="19114" y="21531"/>
                    </a:cubicBezTo>
                    <a:cubicBezTo>
                      <a:pt x="19204" y="21577"/>
                      <a:pt x="19301" y="21599"/>
                      <a:pt x="19395" y="21599"/>
                    </a:cubicBezTo>
                    <a:cubicBezTo>
                      <a:pt x="19690" y="21599"/>
                      <a:pt x="19972" y="21377"/>
                      <a:pt x="20089" y="21008"/>
                    </a:cubicBezTo>
                    <a:cubicBezTo>
                      <a:pt x="21251" y="17380"/>
                      <a:pt x="21600" y="12213"/>
                      <a:pt x="20976" y="7841"/>
                    </a:cubicBezTo>
                    <a:cubicBezTo>
                      <a:pt x="20976" y="7841"/>
                      <a:pt x="20698" y="5891"/>
                      <a:pt x="20698" y="589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584584" y="5110509"/>
            <a:ext cx="2309883" cy="612561"/>
            <a:chOff x="584584" y="5110509"/>
            <a:chExt cx="2309883" cy="612561"/>
          </a:xfrm>
        </p:grpSpPr>
        <p:sp>
          <p:nvSpPr>
            <p:cNvPr id="17" name="TextBox 16"/>
            <p:cNvSpPr txBox="1"/>
            <p:nvPr/>
          </p:nvSpPr>
          <p:spPr>
            <a:xfrm flipH="1">
              <a:off x="1314873" y="5110509"/>
              <a:ext cx="1579594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ru-RU" sz="1600" dirty="0">
                  <a:solidFill>
                    <a:schemeClr val="accent1"/>
                  </a:solidFill>
                  <a:latin typeface="HelveticaNeue light" panose="00000400000000000000" pitchFamily="2" charset="0"/>
                  <a:ea typeface="Lato" panose="020F0502020204030203" pitchFamily="34" charset="0"/>
                  <a:cs typeface="Segoe UI Light" panose="020B0502040204020203" pitchFamily="34" charset="0"/>
                </a:rPr>
                <a:t>Задача </a:t>
              </a:r>
              <a:r>
                <a:rPr lang="en-US" sz="1600" dirty="0">
                  <a:solidFill>
                    <a:schemeClr val="accent1"/>
                  </a:solidFill>
                  <a:latin typeface="HelveticaNeue light" panose="00000400000000000000" pitchFamily="2" charset="0"/>
                  <a:ea typeface="Lato" panose="020F0502020204030203" pitchFamily="34" charset="0"/>
                  <a:cs typeface="Segoe UI Light" panose="020B0502040204020203" pitchFamily="34" charset="0"/>
                </a:rPr>
                <a:t>0</a:t>
              </a:r>
              <a:r>
                <a:rPr lang="ru-RU" sz="1600" dirty="0">
                  <a:solidFill>
                    <a:schemeClr val="accent1"/>
                  </a:solidFill>
                  <a:latin typeface="HelveticaNeue light" panose="00000400000000000000" pitchFamily="2" charset="0"/>
                  <a:ea typeface="Lato" panose="020F0502020204030203" pitchFamily="34" charset="0"/>
                  <a:cs typeface="Segoe UI Light" panose="020B0502040204020203" pitchFamily="34" charset="0"/>
                </a:rPr>
                <a:t>1</a:t>
              </a:r>
              <a:endParaRPr lang="id-ID" sz="1600" dirty="0">
                <a:solidFill>
                  <a:schemeClr val="accent1"/>
                </a:solidFill>
                <a:latin typeface="HelveticaNeue light" panose="00000400000000000000" pitchFamily="2" charset="0"/>
                <a:ea typeface="Lato" panose="020F050202020403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flipH="1">
              <a:off x="584584" y="5446071"/>
              <a:ext cx="2309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Освоение 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Xcode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18481" y="5163890"/>
            <a:ext cx="570454" cy="570454"/>
            <a:chOff x="2985918" y="5163890"/>
            <a:chExt cx="570454" cy="570454"/>
          </a:xfrm>
        </p:grpSpPr>
        <p:sp>
          <p:nvSpPr>
            <p:cNvPr id="34" name="Oval 33"/>
            <p:cNvSpPr/>
            <p:nvPr/>
          </p:nvSpPr>
          <p:spPr>
            <a:xfrm>
              <a:off x="2985918" y="5163890"/>
              <a:ext cx="570454" cy="5704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3198054" y="5342572"/>
              <a:ext cx="146182" cy="213090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36" name="AutoShape 113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" name="AutoShape 114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51" name="Group 50"/>
          <p:cNvGrpSpPr/>
          <p:nvPr/>
        </p:nvGrpSpPr>
        <p:grpSpPr>
          <a:xfrm>
            <a:off x="9297533" y="5110509"/>
            <a:ext cx="2309883" cy="797227"/>
            <a:chOff x="9297533" y="5110509"/>
            <a:chExt cx="2309883" cy="797227"/>
          </a:xfrm>
        </p:grpSpPr>
        <p:sp>
          <p:nvSpPr>
            <p:cNvPr id="52" name="TextBox 51"/>
            <p:cNvSpPr txBox="1"/>
            <p:nvPr/>
          </p:nvSpPr>
          <p:spPr>
            <a:xfrm flipH="1">
              <a:off x="9297533" y="5110509"/>
              <a:ext cx="1579594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ru-RU" sz="1600" dirty="0">
                  <a:solidFill>
                    <a:schemeClr val="accent6"/>
                  </a:solidFill>
                  <a:latin typeface="HelveticaNeue light" panose="00000400000000000000" pitchFamily="2" charset="0"/>
                  <a:ea typeface="Lato" panose="020F0502020204030203" pitchFamily="34" charset="0"/>
                  <a:cs typeface="Segoe UI Light" panose="020B0502040204020203" pitchFamily="34" charset="0"/>
                </a:rPr>
                <a:t>Задача </a:t>
              </a:r>
              <a:r>
                <a:rPr lang="en-US" sz="1600" dirty="0">
                  <a:solidFill>
                    <a:schemeClr val="accent6"/>
                  </a:solidFill>
                  <a:latin typeface="HelveticaNeue light" panose="00000400000000000000" pitchFamily="2" charset="0"/>
                  <a:ea typeface="Lato" panose="020F0502020204030203" pitchFamily="34" charset="0"/>
                  <a:cs typeface="Segoe UI Light" panose="020B0502040204020203" pitchFamily="34" charset="0"/>
                </a:rPr>
                <a:t>0</a:t>
              </a:r>
              <a:r>
                <a:rPr lang="ru-RU" sz="1600" dirty="0">
                  <a:solidFill>
                    <a:schemeClr val="accent6"/>
                  </a:solidFill>
                  <a:latin typeface="HelveticaNeue light" panose="00000400000000000000" pitchFamily="2" charset="0"/>
                  <a:ea typeface="Lato" panose="020F0502020204030203" pitchFamily="34" charset="0"/>
                  <a:cs typeface="Segoe UI Light" panose="020B0502040204020203" pitchFamily="34" charset="0"/>
                </a:rPr>
                <a:t>6</a:t>
              </a:r>
            </a:p>
            <a:p>
              <a:endParaRPr lang="id-ID" sz="1600" dirty="0">
                <a:solidFill>
                  <a:schemeClr val="accent6"/>
                </a:solidFill>
                <a:latin typeface="HelveticaNeue light" panose="00000400000000000000" pitchFamily="2" charset="0"/>
                <a:ea typeface="Lato" panose="020F050202020403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 flipH="1">
              <a:off x="9297533" y="5446071"/>
              <a:ext cx="2309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Разработка структуры и методологии обучения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576267" y="5154043"/>
            <a:ext cx="570454" cy="570454"/>
            <a:chOff x="8576267" y="5154043"/>
            <a:chExt cx="570454" cy="570454"/>
          </a:xfrm>
        </p:grpSpPr>
        <p:sp>
          <p:nvSpPr>
            <p:cNvPr id="55" name="Oval 54"/>
            <p:cNvSpPr/>
            <p:nvPr/>
          </p:nvSpPr>
          <p:spPr>
            <a:xfrm>
              <a:off x="8576267" y="5154043"/>
              <a:ext cx="570454" cy="57045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/>
            </a:p>
          </p:txBody>
        </p:sp>
        <p:sp>
          <p:nvSpPr>
            <p:cNvPr id="63" name="AutoShape 117"/>
            <p:cNvSpPr>
              <a:spLocks/>
            </p:cNvSpPr>
            <p:nvPr/>
          </p:nvSpPr>
          <p:spPr bwMode="auto">
            <a:xfrm>
              <a:off x="8728250" y="5339280"/>
              <a:ext cx="266489" cy="199980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54" name="Rectangle 53"/>
          <p:cNvSpPr/>
          <p:nvPr/>
        </p:nvSpPr>
        <p:spPr>
          <a:xfrm>
            <a:off x="3989732" y="255422"/>
            <a:ext cx="4339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ЦЕЛИ И ЗАДАЧИ</a:t>
            </a:r>
            <a:endParaRPr lang="en-US" sz="3600" b="1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165207" y="1056052"/>
            <a:ext cx="10591363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700" b="1" dirty="0">
                <a:solidFill>
                  <a:schemeClr val="bg1">
                    <a:lumMod val="75000"/>
                  </a:schemeClr>
                </a:solidFill>
              </a:rPr>
              <a:t>Целью работы над проектом</a:t>
            </a:r>
            <a:r>
              <a:rPr lang="ru-RU" sz="1700" dirty="0">
                <a:solidFill>
                  <a:schemeClr val="bg1">
                    <a:lumMod val="75000"/>
                  </a:schemeClr>
                </a:solidFill>
              </a:rPr>
              <a:t> является приложения, базирующейся на мобильной операционной системе </a:t>
            </a:r>
            <a:r>
              <a:rPr lang="en-US" sz="1700" dirty="0">
                <a:solidFill>
                  <a:schemeClr val="bg1">
                    <a:lumMod val="75000"/>
                  </a:schemeClr>
                </a:solidFill>
              </a:rPr>
              <a:t>iOS</a:t>
            </a:r>
            <a:r>
              <a:rPr lang="ru-RU" sz="1700" dirty="0">
                <a:solidFill>
                  <a:schemeClr val="bg1">
                    <a:lumMod val="75000"/>
                  </a:schemeClr>
                </a:solidFill>
              </a:rPr>
              <a:t>, позволяющее пользователю улучшить свои знания по иностранному языку, в нашем случае – по английскому, находясь при этом, непосредственно, в общественном транспорте.</a:t>
            </a:r>
          </a:p>
        </p:txBody>
      </p:sp>
    </p:spTree>
    <p:extLst>
      <p:ext uri="{BB962C8B-B14F-4D97-AF65-F5344CB8AC3E}">
        <p14:creationId xmlns:p14="http://schemas.microsoft.com/office/powerpoint/2010/main" val="1493820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998024" y="1384960"/>
            <a:ext cx="38056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МЕТОДОЛОГИЯ</a:t>
            </a:r>
            <a:endParaRPr lang="en-US" sz="3600" b="1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3" name="Text Placeholder 4"/>
          <p:cNvSpPr txBox="1">
            <a:spLocks/>
          </p:cNvSpPr>
          <p:nvPr/>
        </p:nvSpPr>
        <p:spPr>
          <a:xfrm>
            <a:off x="1998023" y="2441604"/>
            <a:ext cx="3685803" cy="25044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4000"/>
              </a:lnSpc>
              <a:buNone/>
              <a:defRPr/>
            </a:pPr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Для формирования грамматической основы и структуры обучения были изучены соответствующие материалы, аккредитованность которых проверена практикой и временем.</a:t>
            </a:r>
          </a:p>
          <a:p>
            <a:pPr marL="0" indent="0" algn="just">
              <a:lnSpc>
                <a:spcPct val="114000"/>
              </a:lnSpc>
              <a:buNone/>
              <a:defRPr/>
            </a:pPr>
            <a:endParaRPr lang="ru-RU" sz="14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just">
              <a:lnSpc>
                <a:spcPct val="114000"/>
              </a:lnSpc>
              <a:buNone/>
              <a:defRPr/>
            </a:pPr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Были изъяты ключевые концепции проверочных контролей оценивания, а именно – тесты.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93DA65-2EB7-6024-D0A8-87273613D2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" t="1" r="107" b="1"/>
          <a:stretch/>
        </p:blipFill>
        <p:spPr>
          <a:xfrm rot="21432175">
            <a:off x="6889705" y="166778"/>
            <a:ext cx="4534711" cy="60575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650858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909457" y="2455183"/>
            <a:ext cx="2373086" cy="3470712"/>
            <a:chOff x="4909457" y="2455183"/>
            <a:chExt cx="2373086" cy="3470712"/>
          </a:xfrm>
        </p:grpSpPr>
        <p:cxnSp>
          <p:nvCxnSpPr>
            <p:cNvPr id="12" name="Straight Connector 11"/>
            <p:cNvCxnSpPr>
              <a:stCxn id="15" idx="0"/>
            </p:cNvCxnSpPr>
            <p:nvPr/>
          </p:nvCxnSpPr>
          <p:spPr>
            <a:xfrm>
              <a:off x="5380593" y="5925895"/>
              <a:ext cx="1802801" cy="0"/>
            </a:xfrm>
            <a:prstGeom prst="line">
              <a:avLst/>
            </a:prstGeom>
            <a:ln w="254000" cap="rnd">
              <a:solidFill>
                <a:schemeClr val="accent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4916416" y="2455183"/>
              <a:ext cx="2361837" cy="867679"/>
              <a:chOff x="4117520" y="1564654"/>
              <a:chExt cx="3090524" cy="1135380"/>
            </a:xfrm>
          </p:grpSpPr>
          <p:sp>
            <p:nvSpPr>
              <p:cNvPr id="4" name="Right Bracket 3"/>
              <p:cNvSpPr/>
              <p:nvPr/>
            </p:nvSpPr>
            <p:spPr>
              <a:xfrm>
                <a:off x="6562725" y="1564654"/>
                <a:ext cx="645319" cy="1135380"/>
              </a:xfrm>
              <a:prstGeom prst="rightBracket">
                <a:avLst>
                  <a:gd name="adj" fmla="val 88465"/>
                </a:avLst>
              </a:prstGeom>
              <a:ln w="254000" cap="rnd">
                <a:solidFill>
                  <a:schemeClr val="accent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5" name="Straight Connector 4"/>
              <p:cNvCxnSpPr>
                <a:endCxn id="4" idx="0"/>
              </p:cNvCxnSpPr>
              <p:nvPr/>
            </p:nvCxnSpPr>
            <p:spPr>
              <a:xfrm>
                <a:off x="4117520" y="1564654"/>
                <a:ext cx="2445205" cy="0"/>
              </a:xfrm>
              <a:prstGeom prst="line">
                <a:avLst/>
              </a:prstGeom>
              <a:ln w="254000" cap="rnd">
                <a:solidFill>
                  <a:schemeClr val="accent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/>
            <p:cNvGrpSpPr/>
            <p:nvPr/>
          </p:nvGrpSpPr>
          <p:grpSpPr>
            <a:xfrm>
              <a:off x="4916417" y="3322861"/>
              <a:ext cx="1879591" cy="867679"/>
              <a:chOff x="4117521" y="2700033"/>
              <a:chExt cx="2459492" cy="1135380"/>
            </a:xfrm>
          </p:grpSpPr>
          <p:cxnSp>
            <p:nvCxnSpPr>
              <p:cNvPr id="7" name="Straight Connector 6"/>
              <p:cNvCxnSpPr>
                <a:stCxn id="8" idx="1"/>
                <a:endCxn id="4" idx="1"/>
              </p:cNvCxnSpPr>
              <p:nvPr/>
            </p:nvCxnSpPr>
            <p:spPr>
              <a:xfrm>
                <a:off x="4762840" y="2700033"/>
                <a:ext cx="1814173" cy="1"/>
              </a:xfrm>
              <a:prstGeom prst="line">
                <a:avLst/>
              </a:prstGeom>
              <a:ln w="25400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ight Bracket 7"/>
              <p:cNvSpPr/>
              <p:nvPr/>
            </p:nvSpPr>
            <p:spPr>
              <a:xfrm rot="10800000">
                <a:off x="4117521" y="2700033"/>
                <a:ext cx="645319" cy="1135380"/>
              </a:xfrm>
              <a:prstGeom prst="rightBracket">
                <a:avLst>
                  <a:gd name="adj" fmla="val 88465"/>
                </a:avLst>
              </a:prstGeom>
              <a:ln w="25400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420501" y="4190538"/>
              <a:ext cx="1862042" cy="867679"/>
              <a:chOff x="4777128" y="3835411"/>
              <a:chExt cx="2436529" cy="1135380"/>
            </a:xfrm>
          </p:grpSpPr>
          <p:cxnSp>
            <p:nvCxnSpPr>
              <p:cNvPr id="10" name="Straight Connector 9"/>
              <p:cNvCxnSpPr>
                <a:stCxn id="11" idx="0"/>
                <a:endCxn id="8" idx="0"/>
              </p:cNvCxnSpPr>
              <p:nvPr/>
            </p:nvCxnSpPr>
            <p:spPr>
              <a:xfrm flipH="1">
                <a:off x="4777128" y="3835411"/>
                <a:ext cx="1791210" cy="2"/>
              </a:xfrm>
              <a:prstGeom prst="line">
                <a:avLst/>
              </a:prstGeom>
              <a:ln w="254000" cap="rnd">
                <a:solidFill>
                  <a:schemeClr val="accent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ight Bracket 10"/>
              <p:cNvSpPr/>
              <p:nvPr/>
            </p:nvSpPr>
            <p:spPr>
              <a:xfrm>
                <a:off x="6568338" y="3835411"/>
                <a:ext cx="645319" cy="1135380"/>
              </a:xfrm>
              <a:prstGeom prst="rightBracket">
                <a:avLst>
                  <a:gd name="adj" fmla="val 88465"/>
                </a:avLst>
              </a:prstGeom>
              <a:ln w="254000" cap="rnd">
                <a:solidFill>
                  <a:schemeClr val="accent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909457" y="5058216"/>
              <a:ext cx="1890840" cy="867679"/>
              <a:chOff x="4117521" y="4970790"/>
              <a:chExt cx="2589899" cy="1135380"/>
            </a:xfrm>
          </p:grpSpPr>
          <p:cxnSp>
            <p:nvCxnSpPr>
              <p:cNvPr id="14" name="Straight Connector 13"/>
              <p:cNvCxnSpPr>
                <a:stCxn id="11" idx="1"/>
                <a:endCxn id="15" idx="1"/>
              </p:cNvCxnSpPr>
              <p:nvPr/>
            </p:nvCxnSpPr>
            <p:spPr>
              <a:xfrm flipH="1" flipV="1">
                <a:off x="4762840" y="4970790"/>
                <a:ext cx="1944580" cy="1"/>
              </a:xfrm>
              <a:prstGeom prst="line">
                <a:avLst/>
              </a:prstGeom>
              <a:ln w="254000" cap="rnd">
                <a:solidFill>
                  <a:schemeClr val="accent5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Bracket 14"/>
              <p:cNvSpPr/>
              <p:nvPr/>
            </p:nvSpPr>
            <p:spPr>
              <a:xfrm rot="10800000">
                <a:off x="4117521" y="4970790"/>
                <a:ext cx="645319" cy="1135380"/>
              </a:xfrm>
              <a:prstGeom prst="rightBracket">
                <a:avLst>
                  <a:gd name="adj" fmla="val 88465"/>
                </a:avLst>
              </a:prstGeom>
              <a:ln w="254000" cap="rnd">
                <a:solidFill>
                  <a:schemeClr val="accent5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112" name="Group 111"/>
          <p:cNvGrpSpPr/>
          <p:nvPr/>
        </p:nvGrpSpPr>
        <p:grpSpPr>
          <a:xfrm>
            <a:off x="5026331" y="3434969"/>
            <a:ext cx="644812" cy="644718"/>
            <a:chOff x="5068140" y="3090157"/>
            <a:chExt cx="561194" cy="561112"/>
          </a:xfrm>
        </p:grpSpPr>
        <p:sp>
          <p:nvSpPr>
            <p:cNvPr id="29" name="Oval 28"/>
            <p:cNvSpPr/>
            <p:nvPr/>
          </p:nvSpPr>
          <p:spPr>
            <a:xfrm>
              <a:off x="5068140" y="3090157"/>
              <a:ext cx="561194" cy="5611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0" algn="ctr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5254965" y="3277171"/>
              <a:ext cx="188495" cy="189890"/>
              <a:chOff x="9217819" y="4508500"/>
              <a:chExt cx="321469" cy="323851"/>
            </a:xfrm>
            <a:solidFill>
              <a:schemeClr val="bg1"/>
            </a:solidFill>
          </p:grpSpPr>
          <p:sp>
            <p:nvSpPr>
              <p:cNvPr id="52" name="AutoShape 9"/>
              <p:cNvSpPr>
                <a:spLocks/>
              </p:cNvSpPr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Neue light" panose="00000400000000000000" pitchFamily="2" charset="0"/>
                  <a:sym typeface="Gill Sans" charset="0"/>
                </a:endParaRPr>
              </a:p>
            </p:txBody>
          </p:sp>
          <p:sp>
            <p:nvSpPr>
              <p:cNvPr id="53" name="AutoShape 10"/>
              <p:cNvSpPr>
                <a:spLocks/>
              </p:cNvSpPr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Neue light" panose="00000400000000000000" pitchFamily="2" charset="0"/>
                  <a:sym typeface="Gill Sans" charset="0"/>
                </a:endParaRPr>
              </a:p>
            </p:txBody>
          </p:sp>
          <p:sp>
            <p:nvSpPr>
              <p:cNvPr id="54" name="AutoShape 11"/>
              <p:cNvSpPr>
                <a:spLocks/>
              </p:cNvSpPr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Neue light" panose="00000400000000000000" pitchFamily="2" charset="0"/>
                  <a:sym typeface="Gill Sans" charset="0"/>
                </a:endParaRPr>
              </a:p>
            </p:txBody>
          </p:sp>
          <p:sp>
            <p:nvSpPr>
              <p:cNvPr id="55" name="AutoShape 12"/>
              <p:cNvSpPr>
                <a:spLocks/>
              </p:cNvSpPr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Neue light" panose="00000400000000000000" pitchFamily="2" charset="0"/>
                  <a:sym typeface="Gill Sans" charset="0"/>
                </a:endParaRPr>
              </a:p>
            </p:txBody>
          </p:sp>
          <p:sp>
            <p:nvSpPr>
              <p:cNvPr id="56" name="AutoShape 13"/>
              <p:cNvSpPr>
                <a:spLocks/>
              </p:cNvSpPr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Neue light" panose="00000400000000000000" pitchFamily="2" charset="0"/>
                  <a:sym typeface="Gill Sans" charset="0"/>
                </a:endParaRPr>
              </a:p>
            </p:txBody>
          </p:sp>
          <p:sp>
            <p:nvSpPr>
              <p:cNvPr id="57" name="AutoShape 14"/>
              <p:cNvSpPr>
                <a:spLocks/>
              </p:cNvSpPr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Neue light" panose="00000400000000000000" pitchFamily="2" charset="0"/>
                  <a:sym typeface="Gill Sans" charset="0"/>
                </a:endParaRPr>
              </a:p>
            </p:txBody>
          </p:sp>
          <p:sp>
            <p:nvSpPr>
              <p:cNvPr id="58" name="AutoShape 15"/>
              <p:cNvSpPr>
                <a:spLocks/>
              </p:cNvSpPr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Neue light" panose="00000400000000000000" pitchFamily="2" charset="0"/>
                  <a:sym typeface="Gill Sans" charset="0"/>
                </a:endParaRPr>
              </a:p>
            </p:txBody>
          </p:sp>
        </p:grpSp>
      </p:grpSp>
      <p:grpSp>
        <p:nvGrpSpPr>
          <p:cNvPr id="114" name="Group 113"/>
          <p:cNvGrpSpPr/>
          <p:nvPr/>
        </p:nvGrpSpPr>
        <p:grpSpPr>
          <a:xfrm>
            <a:off x="5026331" y="5169696"/>
            <a:ext cx="644812" cy="644718"/>
            <a:chOff x="5068140" y="4824884"/>
            <a:chExt cx="561194" cy="561112"/>
          </a:xfrm>
        </p:grpSpPr>
        <p:sp>
          <p:nvSpPr>
            <p:cNvPr id="34" name="Oval 33"/>
            <p:cNvSpPr/>
            <p:nvPr/>
          </p:nvSpPr>
          <p:spPr>
            <a:xfrm>
              <a:off x="5068140" y="4824884"/>
              <a:ext cx="561194" cy="56111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381000" algn="ctr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280537" y="4969078"/>
              <a:ext cx="121474" cy="98203"/>
              <a:chOff x="8320204" y="3973834"/>
              <a:chExt cx="207169" cy="167482"/>
            </a:xfrm>
            <a:solidFill>
              <a:schemeClr val="bg1"/>
            </a:solidFill>
          </p:grpSpPr>
          <p:sp>
            <p:nvSpPr>
              <p:cNvPr id="63" name="AutoShape 34"/>
              <p:cNvSpPr>
                <a:spLocks/>
              </p:cNvSpPr>
              <p:nvPr/>
            </p:nvSpPr>
            <p:spPr bwMode="auto">
              <a:xfrm>
                <a:off x="8320204" y="4032572"/>
                <a:ext cx="33338" cy="108744"/>
              </a:xfrm>
              <a:custGeom>
                <a:avLst/>
                <a:gdLst>
                  <a:gd name="T0" fmla="+- 0 10758 2273"/>
                  <a:gd name="T1" fmla="*/ T0 w 16970"/>
                  <a:gd name="T2" fmla="*/ 10800 h 21600"/>
                  <a:gd name="T3" fmla="+- 0 10758 2273"/>
                  <a:gd name="T4" fmla="*/ T3 w 16970"/>
                  <a:gd name="T5" fmla="*/ 10800 h 21600"/>
                  <a:gd name="T6" fmla="+- 0 10758 2273"/>
                  <a:gd name="T7" fmla="*/ T6 w 16970"/>
                  <a:gd name="T8" fmla="*/ 10800 h 21600"/>
                  <a:gd name="T9" fmla="+- 0 10758 2273"/>
                  <a:gd name="T10" fmla="*/ T9 w 16970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6970" h="21600">
                    <a:moveTo>
                      <a:pt x="1763" y="20770"/>
                    </a:moveTo>
                    <a:cubicBezTo>
                      <a:pt x="1785" y="20787"/>
                      <a:pt x="1800" y="20804"/>
                      <a:pt x="1822" y="20820"/>
                    </a:cubicBezTo>
                    <a:lnTo>
                      <a:pt x="1840" y="20820"/>
                    </a:lnTo>
                    <a:cubicBezTo>
                      <a:pt x="2471" y="21282"/>
                      <a:pt x="3719" y="21600"/>
                      <a:pt x="5169" y="21600"/>
                    </a:cubicBezTo>
                    <a:cubicBezTo>
                      <a:pt x="7249" y="21600"/>
                      <a:pt x="8949" y="20947"/>
                      <a:pt x="8949" y="20151"/>
                    </a:cubicBezTo>
                    <a:cubicBezTo>
                      <a:pt x="8949" y="20027"/>
                      <a:pt x="8890" y="19906"/>
                      <a:pt x="8813" y="19791"/>
                    </a:cubicBezTo>
                    <a:cubicBezTo>
                      <a:pt x="8827" y="19771"/>
                      <a:pt x="8827" y="19755"/>
                      <a:pt x="8805" y="19735"/>
                    </a:cubicBezTo>
                    <a:cubicBezTo>
                      <a:pt x="5994" y="17195"/>
                      <a:pt x="8670" y="14408"/>
                      <a:pt x="11954" y="11407"/>
                    </a:cubicBezTo>
                    <a:cubicBezTo>
                      <a:pt x="15517" y="8164"/>
                      <a:pt x="19327" y="4564"/>
                      <a:pt x="15125" y="902"/>
                    </a:cubicBezTo>
                    <a:cubicBezTo>
                      <a:pt x="14593" y="374"/>
                      <a:pt x="13264" y="0"/>
                      <a:pt x="11701" y="0"/>
                    </a:cubicBezTo>
                    <a:cubicBezTo>
                      <a:pt x="9671" y="0"/>
                      <a:pt x="8016" y="632"/>
                      <a:pt x="8016" y="1411"/>
                    </a:cubicBezTo>
                    <a:cubicBezTo>
                      <a:pt x="8016" y="1583"/>
                      <a:pt x="8108" y="1746"/>
                      <a:pt x="8259" y="1898"/>
                    </a:cubicBezTo>
                    <a:cubicBezTo>
                      <a:pt x="8259" y="1904"/>
                      <a:pt x="8259" y="1909"/>
                      <a:pt x="8266" y="1915"/>
                    </a:cubicBezTo>
                    <a:cubicBezTo>
                      <a:pt x="8273" y="1923"/>
                      <a:pt x="8281" y="1932"/>
                      <a:pt x="8295" y="1940"/>
                    </a:cubicBezTo>
                    <a:lnTo>
                      <a:pt x="8325" y="1974"/>
                    </a:lnTo>
                    <a:cubicBezTo>
                      <a:pt x="11360" y="4592"/>
                      <a:pt x="8424" y="7275"/>
                      <a:pt x="5106" y="10305"/>
                    </a:cubicBezTo>
                    <a:cubicBezTo>
                      <a:pt x="1605" y="13500"/>
                      <a:pt x="-2273" y="17040"/>
                      <a:pt x="1635" y="20649"/>
                    </a:cubicBezTo>
                    <a:cubicBezTo>
                      <a:pt x="1671" y="20691"/>
                      <a:pt x="1719" y="20730"/>
                      <a:pt x="1763" y="2077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Neue light" panose="00000400000000000000" pitchFamily="2" charset="0"/>
                  <a:sym typeface="Gill Sans" charset="0"/>
                </a:endParaRPr>
              </a:p>
            </p:txBody>
          </p:sp>
          <p:sp>
            <p:nvSpPr>
              <p:cNvPr id="64" name="AutoShape 35"/>
              <p:cNvSpPr>
                <a:spLocks/>
              </p:cNvSpPr>
              <p:nvPr/>
            </p:nvSpPr>
            <p:spPr bwMode="auto">
              <a:xfrm>
                <a:off x="8494829" y="4032572"/>
                <a:ext cx="32544" cy="108744"/>
              </a:xfrm>
              <a:custGeom>
                <a:avLst/>
                <a:gdLst>
                  <a:gd name="T0" fmla="+- 0 10758 2273"/>
                  <a:gd name="T1" fmla="*/ T0 w 16970"/>
                  <a:gd name="T2" fmla="*/ 10800 h 21600"/>
                  <a:gd name="T3" fmla="+- 0 10758 2273"/>
                  <a:gd name="T4" fmla="*/ T3 w 16970"/>
                  <a:gd name="T5" fmla="*/ 10800 h 21600"/>
                  <a:gd name="T6" fmla="+- 0 10758 2273"/>
                  <a:gd name="T7" fmla="*/ T6 w 16970"/>
                  <a:gd name="T8" fmla="*/ 10800 h 21600"/>
                  <a:gd name="T9" fmla="+- 0 10758 2273"/>
                  <a:gd name="T10" fmla="*/ T9 w 16970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6970" h="21600">
                    <a:moveTo>
                      <a:pt x="1763" y="20770"/>
                    </a:moveTo>
                    <a:cubicBezTo>
                      <a:pt x="1785" y="20787"/>
                      <a:pt x="1800" y="20804"/>
                      <a:pt x="1822" y="20820"/>
                    </a:cubicBezTo>
                    <a:lnTo>
                      <a:pt x="1840" y="20820"/>
                    </a:lnTo>
                    <a:cubicBezTo>
                      <a:pt x="2471" y="21282"/>
                      <a:pt x="3719" y="21600"/>
                      <a:pt x="5169" y="21600"/>
                    </a:cubicBezTo>
                    <a:cubicBezTo>
                      <a:pt x="7249" y="21600"/>
                      <a:pt x="8949" y="20950"/>
                      <a:pt x="8949" y="20151"/>
                    </a:cubicBezTo>
                    <a:cubicBezTo>
                      <a:pt x="8949" y="20027"/>
                      <a:pt x="8890" y="19906"/>
                      <a:pt x="8813" y="19791"/>
                    </a:cubicBezTo>
                    <a:cubicBezTo>
                      <a:pt x="8827" y="19771"/>
                      <a:pt x="8827" y="19755"/>
                      <a:pt x="8805" y="19735"/>
                    </a:cubicBezTo>
                    <a:cubicBezTo>
                      <a:pt x="5994" y="17195"/>
                      <a:pt x="8670" y="14408"/>
                      <a:pt x="11954" y="11407"/>
                    </a:cubicBezTo>
                    <a:cubicBezTo>
                      <a:pt x="15517" y="8164"/>
                      <a:pt x="19327" y="4564"/>
                      <a:pt x="15125" y="902"/>
                    </a:cubicBezTo>
                    <a:cubicBezTo>
                      <a:pt x="14593" y="374"/>
                      <a:pt x="13264" y="0"/>
                      <a:pt x="11701" y="0"/>
                    </a:cubicBezTo>
                    <a:cubicBezTo>
                      <a:pt x="9671" y="0"/>
                      <a:pt x="8016" y="632"/>
                      <a:pt x="8016" y="1411"/>
                    </a:cubicBezTo>
                    <a:cubicBezTo>
                      <a:pt x="8016" y="1583"/>
                      <a:pt x="8108" y="1746"/>
                      <a:pt x="8259" y="1898"/>
                    </a:cubicBezTo>
                    <a:cubicBezTo>
                      <a:pt x="8259" y="1904"/>
                      <a:pt x="8259" y="1909"/>
                      <a:pt x="8266" y="1915"/>
                    </a:cubicBezTo>
                    <a:cubicBezTo>
                      <a:pt x="8273" y="1923"/>
                      <a:pt x="8281" y="1932"/>
                      <a:pt x="8295" y="1940"/>
                    </a:cubicBezTo>
                    <a:lnTo>
                      <a:pt x="8325" y="1974"/>
                    </a:lnTo>
                    <a:cubicBezTo>
                      <a:pt x="11360" y="4592"/>
                      <a:pt x="8424" y="7275"/>
                      <a:pt x="5106" y="10305"/>
                    </a:cubicBezTo>
                    <a:cubicBezTo>
                      <a:pt x="1605" y="13500"/>
                      <a:pt x="-2273" y="17040"/>
                      <a:pt x="1635" y="20649"/>
                    </a:cubicBezTo>
                    <a:cubicBezTo>
                      <a:pt x="1671" y="20691"/>
                      <a:pt x="1719" y="20730"/>
                      <a:pt x="1763" y="2077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Neue light" panose="00000400000000000000" pitchFamily="2" charset="0"/>
                  <a:sym typeface="Gill Sans" charset="0"/>
                </a:endParaRPr>
              </a:p>
            </p:txBody>
          </p:sp>
          <p:sp>
            <p:nvSpPr>
              <p:cNvPr id="65" name="AutoShape 36"/>
              <p:cNvSpPr>
                <a:spLocks/>
              </p:cNvSpPr>
              <p:nvPr/>
            </p:nvSpPr>
            <p:spPr bwMode="auto">
              <a:xfrm>
                <a:off x="8421804" y="3973834"/>
                <a:ext cx="33338" cy="109538"/>
              </a:xfrm>
              <a:custGeom>
                <a:avLst/>
                <a:gdLst>
                  <a:gd name="T0" fmla="+- 0 10758 2273"/>
                  <a:gd name="T1" fmla="*/ T0 w 16970"/>
                  <a:gd name="T2" fmla="*/ 10800 h 21600"/>
                  <a:gd name="T3" fmla="+- 0 10758 2273"/>
                  <a:gd name="T4" fmla="*/ T3 w 16970"/>
                  <a:gd name="T5" fmla="*/ 10800 h 21600"/>
                  <a:gd name="T6" fmla="+- 0 10758 2273"/>
                  <a:gd name="T7" fmla="*/ T6 w 16970"/>
                  <a:gd name="T8" fmla="*/ 10800 h 21600"/>
                  <a:gd name="T9" fmla="+- 0 10758 2273"/>
                  <a:gd name="T10" fmla="*/ T9 w 16970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6970" h="21600">
                    <a:moveTo>
                      <a:pt x="1763" y="20770"/>
                    </a:moveTo>
                    <a:cubicBezTo>
                      <a:pt x="1785" y="20787"/>
                      <a:pt x="1800" y="20804"/>
                      <a:pt x="1822" y="20820"/>
                    </a:cubicBezTo>
                    <a:lnTo>
                      <a:pt x="1840" y="20820"/>
                    </a:lnTo>
                    <a:cubicBezTo>
                      <a:pt x="2471" y="21282"/>
                      <a:pt x="3719" y="21600"/>
                      <a:pt x="5169" y="21600"/>
                    </a:cubicBezTo>
                    <a:cubicBezTo>
                      <a:pt x="7249" y="21600"/>
                      <a:pt x="8949" y="20950"/>
                      <a:pt x="8949" y="20151"/>
                    </a:cubicBezTo>
                    <a:cubicBezTo>
                      <a:pt x="8949" y="20027"/>
                      <a:pt x="8890" y="19906"/>
                      <a:pt x="8813" y="19791"/>
                    </a:cubicBezTo>
                    <a:cubicBezTo>
                      <a:pt x="8827" y="19771"/>
                      <a:pt x="8827" y="19755"/>
                      <a:pt x="8805" y="19735"/>
                    </a:cubicBezTo>
                    <a:cubicBezTo>
                      <a:pt x="5994" y="17195"/>
                      <a:pt x="8670" y="14408"/>
                      <a:pt x="11954" y="11407"/>
                    </a:cubicBezTo>
                    <a:cubicBezTo>
                      <a:pt x="15517" y="8164"/>
                      <a:pt x="19327" y="4564"/>
                      <a:pt x="15125" y="902"/>
                    </a:cubicBezTo>
                    <a:cubicBezTo>
                      <a:pt x="14593" y="374"/>
                      <a:pt x="13264" y="0"/>
                      <a:pt x="11701" y="0"/>
                    </a:cubicBezTo>
                    <a:cubicBezTo>
                      <a:pt x="9671" y="0"/>
                      <a:pt x="8016" y="632"/>
                      <a:pt x="8016" y="1411"/>
                    </a:cubicBezTo>
                    <a:cubicBezTo>
                      <a:pt x="8016" y="1583"/>
                      <a:pt x="8108" y="1749"/>
                      <a:pt x="8259" y="1898"/>
                    </a:cubicBezTo>
                    <a:cubicBezTo>
                      <a:pt x="8259" y="1904"/>
                      <a:pt x="8259" y="1909"/>
                      <a:pt x="8266" y="1915"/>
                    </a:cubicBezTo>
                    <a:cubicBezTo>
                      <a:pt x="8273" y="1923"/>
                      <a:pt x="8281" y="1932"/>
                      <a:pt x="8295" y="1940"/>
                    </a:cubicBezTo>
                    <a:lnTo>
                      <a:pt x="8325" y="1974"/>
                    </a:lnTo>
                    <a:cubicBezTo>
                      <a:pt x="11360" y="4592"/>
                      <a:pt x="8424" y="7275"/>
                      <a:pt x="5106" y="10305"/>
                    </a:cubicBezTo>
                    <a:cubicBezTo>
                      <a:pt x="1605" y="13500"/>
                      <a:pt x="-2273" y="17040"/>
                      <a:pt x="1635" y="20649"/>
                    </a:cubicBezTo>
                    <a:cubicBezTo>
                      <a:pt x="1675" y="20691"/>
                      <a:pt x="1719" y="20730"/>
                      <a:pt x="1763" y="2077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Neue light" panose="00000400000000000000" pitchFamily="2" charset="0"/>
                  <a:sym typeface="Gill Sans" charset="0"/>
                </a:endParaRPr>
              </a:p>
            </p:txBody>
          </p:sp>
        </p:grpSp>
      </p:grpSp>
      <p:sp>
        <p:nvSpPr>
          <p:cNvPr id="37" name="Oval 36"/>
          <p:cNvSpPr/>
          <p:nvPr/>
        </p:nvSpPr>
        <p:spPr>
          <a:xfrm>
            <a:off x="6595041" y="4298868"/>
            <a:ext cx="644812" cy="62729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Oval 16"/>
          <p:cNvSpPr/>
          <p:nvPr/>
        </p:nvSpPr>
        <p:spPr>
          <a:xfrm>
            <a:off x="6518729" y="2565486"/>
            <a:ext cx="644812" cy="64471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381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89" name="Group 88"/>
          <p:cNvGrpSpPr/>
          <p:nvPr/>
        </p:nvGrpSpPr>
        <p:grpSpPr>
          <a:xfrm>
            <a:off x="8903978" y="2294392"/>
            <a:ext cx="2329991" cy="1195995"/>
            <a:chOff x="8677803" y="1223355"/>
            <a:chExt cx="2329991" cy="1195995"/>
          </a:xfrm>
        </p:grpSpPr>
        <p:sp>
          <p:nvSpPr>
            <p:cNvPr id="78" name="TextBox 77"/>
            <p:cNvSpPr txBox="1"/>
            <p:nvPr/>
          </p:nvSpPr>
          <p:spPr>
            <a:xfrm flipH="1">
              <a:off x="8677803" y="1223355"/>
              <a:ext cx="1579594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ru-RU" sz="2400" dirty="0">
                  <a:solidFill>
                    <a:schemeClr val="accent2"/>
                  </a:solidFill>
                  <a:latin typeface="HelveticaNeue medium" panose="00000400000000000000" pitchFamily="2" charset="0"/>
                  <a:ea typeface="Lato" panose="020F0502020204030203" pitchFamily="34" charset="0"/>
                  <a:cs typeface="Segoe UI Light" panose="020B0502040204020203" pitchFamily="34" charset="0"/>
                </a:rPr>
                <a:t>Этап 03</a:t>
              </a:r>
              <a:endParaRPr lang="id-ID" sz="2400" dirty="0">
                <a:solidFill>
                  <a:schemeClr val="accent2"/>
                </a:solidFill>
                <a:latin typeface="HelveticaNeue medium" panose="00000400000000000000" pitchFamily="2" charset="0"/>
                <a:ea typeface="Lato" panose="020F050202020403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9" name="Text Placeholder 4"/>
            <p:cNvSpPr txBox="1">
              <a:spLocks/>
            </p:cNvSpPr>
            <p:nvPr/>
          </p:nvSpPr>
          <p:spPr>
            <a:xfrm>
              <a:off x="8677803" y="1658896"/>
              <a:ext cx="2329991" cy="76045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ru-RU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Выгрузка в базу данных прогресса пользователя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87" name="Straight Connector 86"/>
          <p:cNvCxnSpPr>
            <a:cxnSpLocks/>
          </p:cNvCxnSpPr>
          <p:nvPr/>
        </p:nvCxnSpPr>
        <p:spPr>
          <a:xfrm>
            <a:off x="8050570" y="2901146"/>
            <a:ext cx="5746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8903978" y="4009438"/>
            <a:ext cx="2329991" cy="1195995"/>
            <a:chOff x="8677803" y="1223355"/>
            <a:chExt cx="2329991" cy="1195995"/>
          </a:xfrm>
        </p:grpSpPr>
        <p:sp>
          <p:nvSpPr>
            <p:cNvPr id="94" name="TextBox 93"/>
            <p:cNvSpPr txBox="1"/>
            <p:nvPr/>
          </p:nvSpPr>
          <p:spPr>
            <a:xfrm flipH="1">
              <a:off x="8677803" y="1223355"/>
              <a:ext cx="1579594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ru-RU" sz="2400" dirty="0">
                  <a:solidFill>
                    <a:schemeClr val="accent3"/>
                  </a:solidFill>
                  <a:latin typeface="HelveticaNeue medium" panose="00000400000000000000" pitchFamily="2" charset="0"/>
                  <a:ea typeface="Lato" panose="020F0502020204030203" pitchFamily="34" charset="0"/>
                  <a:cs typeface="Segoe UI Light" panose="020B0502040204020203" pitchFamily="34" charset="0"/>
                </a:rPr>
                <a:t>Этап 04</a:t>
              </a:r>
              <a:endParaRPr lang="id-ID" sz="2400" dirty="0">
                <a:solidFill>
                  <a:schemeClr val="accent3"/>
                </a:solidFill>
                <a:latin typeface="HelveticaNeue medium" panose="00000400000000000000" pitchFamily="2" charset="0"/>
                <a:ea typeface="Lato" panose="020F050202020403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5" name="Text Placeholder 4"/>
            <p:cNvSpPr txBox="1">
              <a:spLocks/>
            </p:cNvSpPr>
            <p:nvPr/>
          </p:nvSpPr>
          <p:spPr>
            <a:xfrm>
              <a:off x="8677803" y="1658896"/>
              <a:ext cx="2329991" cy="76045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ru-RU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Возможность добавлять новые задания / тесты / уроки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96" name="Straight Connector 95"/>
          <p:cNvCxnSpPr>
            <a:cxnSpLocks/>
          </p:cNvCxnSpPr>
          <p:nvPr/>
        </p:nvCxnSpPr>
        <p:spPr>
          <a:xfrm>
            <a:off x="8050570" y="4616192"/>
            <a:ext cx="5746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 flipH="1">
            <a:off x="958031" y="3057302"/>
            <a:ext cx="2329991" cy="1195995"/>
            <a:chOff x="8677803" y="1223355"/>
            <a:chExt cx="2329991" cy="1195995"/>
          </a:xfrm>
        </p:grpSpPr>
        <p:sp>
          <p:nvSpPr>
            <p:cNvPr id="98" name="TextBox 97"/>
            <p:cNvSpPr txBox="1"/>
            <p:nvPr/>
          </p:nvSpPr>
          <p:spPr>
            <a:xfrm flipH="1">
              <a:off x="8677803" y="1223355"/>
              <a:ext cx="1579594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ru-RU" sz="2400" dirty="0">
                  <a:solidFill>
                    <a:schemeClr val="accent1"/>
                  </a:solidFill>
                  <a:latin typeface="HelveticaNeue medium" panose="00000400000000000000" pitchFamily="2" charset="0"/>
                  <a:ea typeface="Lato" panose="020F0502020204030203" pitchFamily="34" charset="0"/>
                  <a:cs typeface="Segoe UI Light" panose="020B0502040204020203" pitchFamily="34" charset="0"/>
                </a:rPr>
                <a:t>Этап 01</a:t>
              </a:r>
              <a:endParaRPr lang="id-ID" sz="2400" dirty="0">
                <a:solidFill>
                  <a:schemeClr val="accent1"/>
                </a:solidFill>
                <a:latin typeface="HelveticaNeue medium" panose="00000400000000000000" pitchFamily="2" charset="0"/>
                <a:ea typeface="Lato" panose="020F050202020403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9" name="Text Placeholder 4"/>
            <p:cNvSpPr txBox="1">
              <a:spLocks/>
            </p:cNvSpPr>
            <p:nvPr/>
          </p:nvSpPr>
          <p:spPr>
            <a:xfrm>
              <a:off x="8677803" y="1658896"/>
              <a:ext cx="2329991" cy="76045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14000"/>
                </a:lnSpc>
                <a:buNone/>
                <a:defRPr/>
              </a:pPr>
              <a:r>
                <a:rPr lang="ru-RU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Регистрация и авторизация пользователя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100" name="Straight Connector 99"/>
          <p:cNvCxnSpPr>
            <a:cxnSpLocks/>
          </p:cNvCxnSpPr>
          <p:nvPr/>
        </p:nvCxnSpPr>
        <p:spPr>
          <a:xfrm flipH="1">
            <a:off x="3566818" y="3664056"/>
            <a:ext cx="5746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/>
          <p:cNvGrpSpPr/>
          <p:nvPr/>
        </p:nvGrpSpPr>
        <p:grpSpPr>
          <a:xfrm flipH="1">
            <a:off x="958031" y="4890691"/>
            <a:ext cx="2329991" cy="1195995"/>
            <a:chOff x="8677803" y="1223355"/>
            <a:chExt cx="2329991" cy="1195995"/>
          </a:xfrm>
        </p:grpSpPr>
        <p:sp>
          <p:nvSpPr>
            <p:cNvPr id="105" name="TextBox 104"/>
            <p:cNvSpPr txBox="1"/>
            <p:nvPr/>
          </p:nvSpPr>
          <p:spPr>
            <a:xfrm flipH="1">
              <a:off x="8677803" y="1223355"/>
              <a:ext cx="1579594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ru-RU" sz="2400" dirty="0">
                  <a:solidFill>
                    <a:schemeClr val="accent5"/>
                  </a:solidFill>
                  <a:latin typeface="HelveticaNeue medium" panose="00000400000000000000" pitchFamily="2" charset="0"/>
                  <a:ea typeface="Lato" panose="020F0502020204030203" pitchFamily="34" charset="0"/>
                  <a:cs typeface="Segoe UI Light" panose="020B0502040204020203" pitchFamily="34" charset="0"/>
                </a:rPr>
                <a:t>Этап 02</a:t>
              </a:r>
              <a:endParaRPr lang="id-ID" sz="2400" dirty="0">
                <a:solidFill>
                  <a:schemeClr val="accent5"/>
                </a:solidFill>
                <a:latin typeface="HelveticaNeue medium" panose="00000400000000000000" pitchFamily="2" charset="0"/>
                <a:ea typeface="Lato" panose="020F050202020403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6" name="Text Placeholder 4"/>
            <p:cNvSpPr txBox="1">
              <a:spLocks/>
            </p:cNvSpPr>
            <p:nvPr/>
          </p:nvSpPr>
          <p:spPr>
            <a:xfrm>
              <a:off x="8677803" y="1658896"/>
              <a:ext cx="2329991" cy="76045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14000"/>
                </a:lnSpc>
                <a:buNone/>
                <a:defRPr/>
              </a:pPr>
              <a:r>
                <a:rPr lang="ru-RU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Предоставление грамматического материала и контролей проверки 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104" name="Straight Connector 103"/>
          <p:cNvCxnSpPr>
            <a:cxnSpLocks/>
          </p:cNvCxnSpPr>
          <p:nvPr/>
        </p:nvCxnSpPr>
        <p:spPr>
          <a:xfrm flipH="1">
            <a:off x="3566818" y="5497445"/>
            <a:ext cx="5746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1778696" y="567709"/>
            <a:ext cx="8634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ТРЕБОВАНИЯ К ПРОГРАММЕ</a:t>
            </a:r>
            <a:endParaRPr lang="en-US" sz="3600" b="1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628899" y="1289435"/>
            <a:ext cx="6934202" cy="293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2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Включают в себя достаточные условия для автономного и удалённого использования.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9BDD6DA-BD9E-80D9-C4F1-88DBA37A5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729" y="2532166"/>
            <a:ext cx="644812" cy="64481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036CA93-3A7D-80BB-237A-AAF74090C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865" y="4902564"/>
            <a:ext cx="1079648" cy="115145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C5EB8C0-365D-61F6-0542-D537B6A32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90" y="4383657"/>
            <a:ext cx="457713" cy="457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139CFE9-6226-BAAC-1E9D-547B9AB6F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856" y="5878282"/>
            <a:ext cx="415846" cy="13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09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</p:bldLst>
  </p:timing>
</p:sld>
</file>

<file path=ppt/theme/theme1.xml><?xml version="1.0" encoding="utf-8"?>
<a:theme xmlns:a="http://schemas.openxmlformats.org/drawingml/2006/main" name="Office Theme">
  <a:themeElements>
    <a:clrScheme name="Multicolor 10">
      <a:dk1>
        <a:sysClr val="windowText" lastClr="000000"/>
      </a:dk1>
      <a:lt1>
        <a:sysClr val="window" lastClr="FFFFFF"/>
      </a:lt1>
      <a:dk2>
        <a:srgbClr val="2D3847"/>
      </a:dk2>
      <a:lt2>
        <a:srgbClr val="111111"/>
      </a:lt2>
      <a:accent1>
        <a:srgbClr val="4BD1FB"/>
      </a:accent1>
      <a:accent2>
        <a:srgbClr val="107CD6"/>
      </a:accent2>
      <a:accent3>
        <a:srgbClr val="AA1BE3"/>
      </a:accent3>
      <a:accent4>
        <a:srgbClr val="E717CE"/>
      </a:accent4>
      <a:accent5>
        <a:srgbClr val="F94994"/>
      </a:accent5>
      <a:accent6>
        <a:srgbClr val="FB85B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6493</TotalTime>
  <Words>982</Words>
  <Application>Microsoft Macintosh PowerPoint</Application>
  <PresentationFormat>Широкоэкранный</PresentationFormat>
  <Paragraphs>187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9" baseType="lpstr">
      <vt:lpstr>Aller</vt:lpstr>
      <vt:lpstr>Arial</vt:lpstr>
      <vt:lpstr>Calibri</vt:lpstr>
      <vt:lpstr>Gill Sans</vt:lpstr>
      <vt:lpstr>Gotham Bold</vt:lpstr>
      <vt:lpstr>Gotham Light</vt:lpstr>
      <vt:lpstr>Helvetica Neue</vt:lpstr>
      <vt:lpstr>HelveticaNeue</vt:lpstr>
      <vt:lpstr>HelveticaNeue light</vt:lpstr>
      <vt:lpstr>HelveticaNeue medium</vt:lpstr>
      <vt:lpstr>Montserrat Hairline</vt:lpstr>
      <vt:lpstr>Segoe UI</vt:lpstr>
      <vt:lpstr>Segoe UI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pratamayoga</dc:creator>
  <cp:lastModifiedBy>Azamat Kemal</cp:lastModifiedBy>
  <cp:revision>268</cp:revision>
  <dcterms:created xsi:type="dcterms:W3CDTF">2017-02-28T05:28:20Z</dcterms:created>
  <dcterms:modified xsi:type="dcterms:W3CDTF">2022-06-02T12:05:21Z</dcterms:modified>
</cp:coreProperties>
</file>